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Lst>
  <p:notesMasterIdLst>
    <p:notesMasterId r:id="rId35"/>
  </p:notesMasterIdLst>
  <p:sldIdLst>
    <p:sldId id="256" r:id="rId3"/>
    <p:sldId id="296" r:id="rId4"/>
    <p:sldId id="258" r:id="rId5"/>
    <p:sldId id="312" r:id="rId6"/>
    <p:sldId id="313" r:id="rId7"/>
    <p:sldId id="314" r:id="rId8"/>
    <p:sldId id="315" r:id="rId9"/>
    <p:sldId id="316" r:id="rId10"/>
    <p:sldId id="317" r:id="rId11"/>
    <p:sldId id="318" r:id="rId12"/>
    <p:sldId id="325" r:id="rId13"/>
    <p:sldId id="319" r:id="rId14"/>
    <p:sldId id="328" r:id="rId15"/>
    <p:sldId id="326" r:id="rId16"/>
    <p:sldId id="327" r:id="rId17"/>
    <p:sldId id="329" r:id="rId18"/>
    <p:sldId id="330" r:id="rId19"/>
    <p:sldId id="331" r:id="rId20"/>
    <p:sldId id="322" r:id="rId21"/>
    <p:sldId id="332" r:id="rId22"/>
    <p:sldId id="323" r:id="rId23"/>
    <p:sldId id="333" r:id="rId24"/>
    <p:sldId id="343" r:id="rId25"/>
    <p:sldId id="344" r:id="rId26"/>
    <p:sldId id="345" r:id="rId27"/>
    <p:sldId id="346" r:id="rId28"/>
    <p:sldId id="347" r:id="rId29"/>
    <p:sldId id="348" r:id="rId30"/>
    <p:sldId id="336" r:id="rId31"/>
    <p:sldId id="337" r:id="rId32"/>
    <p:sldId id="338" r:id="rId33"/>
    <p:sldId id="339" r:id="rId34"/>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712"/>
  </p:normalViewPr>
  <p:slideViewPr>
    <p:cSldViewPr snapToGrid="0">
      <p:cViewPr varScale="1">
        <p:scale>
          <a:sx n="64" d="100"/>
          <a:sy n="64" d="100"/>
        </p:scale>
        <p:origin x="11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20201-B322-D447-868B-D02FE4B4994C}" type="doc">
      <dgm:prSet loTypeId="urn:microsoft.com/office/officeart/2005/8/layout/radial2" loCatId="" qsTypeId="urn:microsoft.com/office/officeart/2005/8/quickstyle/simple1" qsCatId="simple" csTypeId="urn:microsoft.com/office/officeart/2005/8/colors/accent1_2" csCatId="accent1" phldr="1"/>
      <dgm:spPr/>
      <dgm:t>
        <a:bodyPr/>
        <a:lstStyle/>
        <a:p>
          <a:endParaRPr lang="it-IT"/>
        </a:p>
      </dgm:t>
    </dgm:pt>
    <dgm:pt modelId="{ADD32F40-D835-494C-AB79-30E09D40CBF8}">
      <dgm:prSet phldrT="[Testo]" custT="1"/>
      <dgm:spPr/>
      <dgm:t>
        <a:bodyPr/>
        <a:lstStyle/>
        <a:p>
          <a:r>
            <a:rPr lang="it-IT" sz="2000" dirty="0"/>
            <a:t>Visivo Verbale</a:t>
          </a:r>
        </a:p>
      </dgm:t>
    </dgm:pt>
    <dgm:pt modelId="{9BB29FC7-A6DB-1643-B7E5-27B778D2EF99}" type="parTrans" cxnId="{85256700-16F6-EB4D-8DB0-3322D419D485}">
      <dgm:prSet/>
      <dgm:spPr/>
      <dgm:t>
        <a:bodyPr/>
        <a:lstStyle/>
        <a:p>
          <a:endParaRPr lang="it-IT"/>
        </a:p>
      </dgm:t>
    </dgm:pt>
    <dgm:pt modelId="{896E5BFF-07E9-5C41-82A8-D77E83DD5265}" type="sibTrans" cxnId="{85256700-16F6-EB4D-8DB0-3322D419D485}">
      <dgm:prSet/>
      <dgm:spPr/>
      <dgm:t>
        <a:bodyPr/>
        <a:lstStyle/>
        <a:p>
          <a:endParaRPr lang="it-IT"/>
        </a:p>
      </dgm:t>
    </dgm:pt>
    <dgm:pt modelId="{5462CC41-19EB-1940-9727-C29A1848CDF2}">
      <dgm:prSet phldrT="[Testo]" custT="1"/>
      <dgm:spPr/>
      <dgm:t>
        <a:bodyPr/>
        <a:lstStyle/>
        <a:p>
          <a:r>
            <a:rPr lang="it-IT" sz="2000" dirty="0"/>
            <a:t>Prende appunti</a:t>
          </a:r>
        </a:p>
      </dgm:t>
    </dgm:pt>
    <dgm:pt modelId="{638449FA-B24A-C84E-ABE4-2C0E58245EE7}" type="parTrans" cxnId="{EE7931E5-D0AA-2744-9FCC-C58BA0CCEC6A}">
      <dgm:prSet/>
      <dgm:spPr/>
      <dgm:t>
        <a:bodyPr/>
        <a:lstStyle/>
        <a:p>
          <a:endParaRPr lang="it-IT"/>
        </a:p>
      </dgm:t>
    </dgm:pt>
    <dgm:pt modelId="{072E4A1E-E6C9-5345-B33C-C03FE80E6E81}" type="sibTrans" cxnId="{EE7931E5-D0AA-2744-9FCC-C58BA0CCEC6A}">
      <dgm:prSet/>
      <dgm:spPr/>
      <dgm:t>
        <a:bodyPr/>
        <a:lstStyle/>
        <a:p>
          <a:endParaRPr lang="it-IT"/>
        </a:p>
      </dgm:t>
    </dgm:pt>
    <dgm:pt modelId="{5FD0B814-5F76-7344-9146-B42855E2015D}">
      <dgm:prSet phldrT="[Testo]" custT="1"/>
      <dgm:spPr/>
      <dgm:t>
        <a:bodyPr/>
        <a:lstStyle/>
        <a:p>
          <a:r>
            <a:rPr lang="it-IT" sz="1800" dirty="0"/>
            <a:t>Visivo </a:t>
          </a:r>
          <a:r>
            <a:rPr lang="it-IT" sz="2000" dirty="0"/>
            <a:t>NON</a:t>
          </a:r>
          <a:r>
            <a:rPr lang="it-IT" sz="1800" dirty="0"/>
            <a:t> verbale</a:t>
          </a:r>
        </a:p>
      </dgm:t>
    </dgm:pt>
    <dgm:pt modelId="{69D8FF8F-EE11-2F44-9145-1C2FE0D090F5}" type="parTrans" cxnId="{1FB7929E-25A9-E74F-9D20-E308887968D1}">
      <dgm:prSet/>
      <dgm:spPr/>
      <dgm:t>
        <a:bodyPr/>
        <a:lstStyle/>
        <a:p>
          <a:endParaRPr lang="it-IT"/>
        </a:p>
      </dgm:t>
    </dgm:pt>
    <dgm:pt modelId="{334B9EA5-6E22-834C-887C-F26C7496D244}" type="sibTrans" cxnId="{1FB7929E-25A9-E74F-9D20-E308887968D1}">
      <dgm:prSet/>
      <dgm:spPr/>
      <dgm:t>
        <a:bodyPr/>
        <a:lstStyle/>
        <a:p>
          <a:endParaRPr lang="it-IT"/>
        </a:p>
      </dgm:t>
    </dgm:pt>
    <dgm:pt modelId="{3E4C609E-AB5D-564B-8B6B-3A02ADD8C742}">
      <dgm:prSet phldrT="[Testo]" custT="1"/>
      <dgm:spPr/>
      <dgm:t>
        <a:bodyPr/>
        <a:lstStyle/>
        <a:p>
          <a:r>
            <a:rPr lang="it-IT" sz="2000" dirty="0"/>
            <a:t>Usa immagini e colori</a:t>
          </a:r>
        </a:p>
      </dgm:t>
    </dgm:pt>
    <dgm:pt modelId="{CDF28C34-D895-AA4C-A02E-88C3EB1341D4}" type="parTrans" cxnId="{FA472C79-95A2-5E43-BFD0-9CB96B625BB4}">
      <dgm:prSet/>
      <dgm:spPr/>
      <dgm:t>
        <a:bodyPr/>
        <a:lstStyle/>
        <a:p>
          <a:endParaRPr lang="it-IT"/>
        </a:p>
      </dgm:t>
    </dgm:pt>
    <dgm:pt modelId="{24C7B3CA-9859-574F-B6A7-3E1F6FBF29C4}" type="sibTrans" cxnId="{FA472C79-95A2-5E43-BFD0-9CB96B625BB4}">
      <dgm:prSet/>
      <dgm:spPr/>
      <dgm:t>
        <a:bodyPr/>
        <a:lstStyle/>
        <a:p>
          <a:endParaRPr lang="it-IT"/>
        </a:p>
      </dgm:t>
    </dgm:pt>
    <dgm:pt modelId="{E904984F-8F20-D847-8E0D-648367F6CAF0}">
      <dgm:prSet phldrT="[Testo]" custT="1"/>
      <dgm:spPr/>
      <dgm:t>
        <a:bodyPr/>
        <a:lstStyle/>
        <a:p>
          <a:r>
            <a:rPr lang="it-IT" sz="2000" dirty="0"/>
            <a:t>uditivo</a:t>
          </a:r>
        </a:p>
      </dgm:t>
    </dgm:pt>
    <dgm:pt modelId="{26737E3F-8F0D-1B40-85FA-C0B5B35FFE3A}" type="parTrans" cxnId="{9B842747-BF64-FE4F-A94E-F0B5D285579E}">
      <dgm:prSet/>
      <dgm:spPr/>
      <dgm:t>
        <a:bodyPr/>
        <a:lstStyle/>
        <a:p>
          <a:endParaRPr lang="it-IT"/>
        </a:p>
      </dgm:t>
    </dgm:pt>
    <dgm:pt modelId="{8211BC3A-BDA7-4046-A130-42EAFBC77A66}" type="sibTrans" cxnId="{9B842747-BF64-FE4F-A94E-F0B5D285579E}">
      <dgm:prSet/>
      <dgm:spPr/>
      <dgm:t>
        <a:bodyPr/>
        <a:lstStyle/>
        <a:p>
          <a:endParaRPr lang="it-IT"/>
        </a:p>
      </dgm:t>
    </dgm:pt>
    <dgm:pt modelId="{774BF5DE-A123-AA40-BC21-1EA429911191}">
      <dgm:prSet phldrT="[Testo]"/>
      <dgm:spPr/>
      <dgm:t>
        <a:bodyPr/>
        <a:lstStyle/>
        <a:p>
          <a:r>
            <a:rPr lang="it-IT" dirty="0"/>
            <a:t>Spiegazione in classe</a:t>
          </a:r>
        </a:p>
      </dgm:t>
    </dgm:pt>
    <dgm:pt modelId="{F41A8DF4-F51D-7A41-9738-8B7FE84485DC}" type="parTrans" cxnId="{8A010191-C4E9-304D-AB05-12ACEF818C81}">
      <dgm:prSet/>
      <dgm:spPr/>
      <dgm:t>
        <a:bodyPr/>
        <a:lstStyle/>
        <a:p>
          <a:endParaRPr lang="it-IT"/>
        </a:p>
      </dgm:t>
    </dgm:pt>
    <dgm:pt modelId="{BA89EE20-6FF9-1F4B-9E4B-4A88CF0473F1}" type="sibTrans" cxnId="{8A010191-C4E9-304D-AB05-12ACEF818C81}">
      <dgm:prSet/>
      <dgm:spPr/>
      <dgm:t>
        <a:bodyPr/>
        <a:lstStyle/>
        <a:p>
          <a:endParaRPr lang="it-IT"/>
        </a:p>
      </dgm:t>
    </dgm:pt>
    <dgm:pt modelId="{9AAB2E75-BBFE-E046-938E-C8054D24CABE}">
      <dgm:prSet phldrT="[Testo]"/>
      <dgm:spPr/>
      <dgm:t>
        <a:bodyPr/>
        <a:lstStyle/>
        <a:p>
          <a:r>
            <a:rPr lang="it-IT" dirty="0"/>
            <a:t>Lavori di gruppo</a:t>
          </a:r>
        </a:p>
      </dgm:t>
    </dgm:pt>
    <dgm:pt modelId="{858FBF69-BDAC-CF41-9371-4C6260E7E59E}" type="parTrans" cxnId="{42527E4A-E46A-AF40-8876-5175640E02B0}">
      <dgm:prSet/>
      <dgm:spPr/>
      <dgm:t>
        <a:bodyPr/>
        <a:lstStyle/>
        <a:p>
          <a:endParaRPr lang="it-IT"/>
        </a:p>
      </dgm:t>
    </dgm:pt>
    <dgm:pt modelId="{0A608470-6E76-E44D-9F7D-5371BFD2D38A}" type="sibTrans" cxnId="{42527E4A-E46A-AF40-8876-5175640E02B0}">
      <dgm:prSet/>
      <dgm:spPr/>
      <dgm:t>
        <a:bodyPr/>
        <a:lstStyle/>
        <a:p>
          <a:endParaRPr lang="it-IT"/>
        </a:p>
      </dgm:t>
    </dgm:pt>
    <dgm:pt modelId="{F24476A4-A3F0-F349-BEB9-BBEE31ACF61C}">
      <dgm:prSet phldrT="[Testo]" custT="1"/>
      <dgm:spPr/>
      <dgm:t>
        <a:bodyPr/>
        <a:lstStyle/>
        <a:p>
          <a:r>
            <a:rPr lang="it-IT" sz="2000" dirty="0"/>
            <a:t>cinestetico</a:t>
          </a:r>
        </a:p>
      </dgm:t>
    </dgm:pt>
    <dgm:pt modelId="{628C9146-BC2C-0D43-B74E-B5CFDB8CA687}" type="parTrans" cxnId="{B6F3C377-585A-F842-9A80-996AB164D0BB}">
      <dgm:prSet/>
      <dgm:spPr/>
      <dgm:t>
        <a:bodyPr/>
        <a:lstStyle/>
        <a:p>
          <a:endParaRPr lang="it-IT"/>
        </a:p>
      </dgm:t>
    </dgm:pt>
    <dgm:pt modelId="{22B08D70-47A4-0948-9C54-FD6BC341BA15}" type="sibTrans" cxnId="{B6F3C377-585A-F842-9A80-996AB164D0BB}">
      <dgm:prSet/>
      <dgm:spPr/>
      <dgm:t>
        <a:bodyPr/>
        <a:lstStyle/>
        <a:p>
          <a:endParaRPr lang="it-IT"/>
        </a:p>
      </dgm:t>
    </dgm:pt>
    <dgm:pt modelId="{B6A9DED3-F0F9-1F47-80F9-E001FD21D3F4}">
      <dgm:prSet phldrT="[Testo]" custT="1"/>
      <dgm:spPr/>
      <dgm:t>
        <a:bodyPr/>
        <a:lstStyle/>
        <a:p>
          <a:r>
            <a:rPr lang="it-IT" sz="2000" dirty="0"/>
            <a:t>Fare in pratica</a:t>
          </a:r>
        </a:p>
      </dgm:t>
    </dgm:pt>
    <dgm:pt modelId="{BE9DA1E3-535D-6942-A4B2-3B4222A56BCC}" type="parTrans" cxnId="{4E1FC1D6-9BA8-3943-BB60-7B93B11F8946}">
      <dgm:prSet/>
      <dgm:spPr/>
      <dgm:t>
        <a:bodyPr/>
        <a:lstStyle/>
        <a:p>
          <a:endParaRPr lang="it-IT"/>
        </a:p>
      </dgm:t>
    </dgm:pt>
    <dgm:pt modelId="{7EFE8FDB-4202-1D43-99FD-6190EB616CD7}" type="sibTrans" cxnId="{4E1FC1D6-9BA8-3943-BB60-7B93B11F8946}">
      <dgm:prSet/>
      <dgm:spPr/>
      <dgm:t>
        <a:bodyPr/>
        <a:lstStyle/>
        <a:p>
          <a:endParaRPr lang="it-IT"/>
        </a:p>
      </dgm:t>
    </dgm:pt>
    <dgm:pt modelId="{A96F1F3C-03E0-E745-9EA2-609E200D7AAA}" type="pres">
      <dgm:prSet presAssocID="{1B020201-B322-D447-868B-D02FE4B4994C}" presName="composite" presStyleCnt="0">
        <dgm:presLayoutVars>
          <dgm:chMax val="5"/>
          <dgm:dir/>
          <dgm:animLvl val="ctr"/>
          <dgm:resizeHandles val="exact"/>
        </dgm:presLayoutVars>
      </dgm:prSet>
      <dgm:spPr/>
      <dgm:t>
        <a:bodyPr/>
        <a:lstStyle/>
        <a:p>
          <a:endParaRPr lang="it-IT"/>
        </a:p>
      </dgm:t>
    </dgm:pt>
    <dgm:pt modelId="{A2D99307-DE9C-EA43-80C8-17D67125EE40}" type="pres">
      <dgm:prSet presAssocID="{1B020201-B322-D447-868B-D02FE4B4994C}" presName="cycle" presStyleCnt="0"/>
      <dgm:spPr/>
    </dgm:pt>
    <dgm:pt modelId="{26C04271-512C-2846-BE23-5279FA4C307D}" type="pres">
      <dgm:prSet presAssocID="{1B020201-B322-D447-868B-D02FE4B4994C}" presName="centerShape" presStyleCnt="0"/>
      <dgm:spPr/>
    </dgm:pt>
    <dgm:pt modelId="{B2A77219-D9F5-904E-97D9-BDF6A18B969A}" type="pres">
      <dgm:prSet presAssocID="{1B020201-B322-D447-868B-D02FE4B4994C}" presName="connSite" presStyleLbl="node1" presStyleIdx="0" presStyleCnt="5"/>
      <dgm:spPr/>
    </dgm:pt>
    <dgm:pt modelId="{934170E9-BE74-0049-AD58-4A17309C5EED}" type="pres">
      <dgm:prSet presAssocID="{1B020201-B322-D447-868B-D02FE4B4994C}" presName="visible" presStyleLbl="node1" presStyleIdx="0" presStyleCnt="5" custScaleX="128007" custScaleY="127453" custLinFactNeighborX="-14830" custLinFactNeighborY="591"/>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pt>
    <dgm:pt modelId="{6CF1B82D-23AF-7E40-BFB9-3955A58765C7}" type="pres">
      <dgm:prSet presAssocID="{9BB29FC7-A6DB-1643-B7E5-27B778D2EF99}" presName="Name25" presStyleLbl="parChTrans1D1" presStyleIdx="0" presStyleCnt="4"/>
      <dgm:spPr/>
      <dgm:t>
        <a:bodyPr/>
        <a:lstStyle/>
        <a:p>
          <a:endParaRPr lang="it-IT"/>
        </a:p>
      </dgm:t>
    </dgm:pt>
    <dgm:pt modelId="{7D2CBDC3-7F88-874D-8E4B-474B11189167}" type="pres">
      <dgm:prSet presAssocID="{ADD32F40-D835-494C-AB79-30E09D40CBF8}" presName="node" presStyleCnt="0"/>
      <dgm:spPr/>
    </dgm:pt>
    <dgm:pt modelId="{277ECA85-A200-CC48-AF61-F953DFBF7C1C}" type="pres">
      <dgm:prSet presAssocID="{ADD32F40-D835-494C-AB79-30E09D40CBF8}" presName="parentNode" presStyleLbl="node1" presStyleIdx="1" presStyleCnt="5" custScaleX="94805" custLinFactNeighborX="55741" custLinFactNeighborY="7271">
        <dgm:presLayoutVars>
          <dgm:chMax val="1"/>
          <dgm:bulletEnabled val="1"/>
        </dgm:presLayoutVars>
      </dgm:prSet>
      <dgm:spPr/>
      <dgm:t>
        <a:bodyPr/>
        <a:lstStyle/>
        <a:p>
          <a:endParaRPr lang="it-IT"/>
        </a:p>
      </dgm:t>
    </dgm:pt>
    <dgm:pt modelId="{733E6901-6083-BF43-9062-FE588FB2CA60}" type="pres">
      <dgm:prSet presAssocID="{ADD32F40-D835-494C-AB79-30E09D40CBF8}" presName="childNode" presStyleLbl="revTx" presStyleIdx="0" presStyleCnt="4">
        <dgm:presLayoutVars>
          <dgm:bulletEnabled val="1"/>
        </dgm:presLayoutVars>
      </dgm:prSet>
      <dgm:spPr/>
      <dgm:t>
        <a:bodyPr/>
        <a:lstStyle/>
        <a:p>
          <a:endParaRPr lang="it-IT"/>
        </a:p>
      </dgm:t>
    </dgm:pt>
    <dgm:pt modelId="{DC42CEF9-0489-B044-98EC-251840AB1A5E}" type="pres">
      <dgm:prSet presAssocID="{69D8FF8F-EE11-2F44-9145-1C2FE0D090F5}" presName="Name25" presStyleLbl="parChTrans1D1" presStyleIdx="1" presStyleCnt="4"/>
      <dgm:spPr/>
      <dgm:t>
        <a:bodyPr/>
        <a:lstStyle/>
        <a:p>
          <a:endParaRPr lang="it-IT"/>
        </a:p>
      </dgm:t>
    </dgm:pt>
    <dgm:pt modelId="{2F89F0FA-053E-5043-9678-3FCCA50B8196}" type="pres">
      <dgm:prSet presAssocID="{5FD0B814-5F76-7344-9146-B42855E2015D}" presName="node" presStyleCnt="0"/>
      <dgm:spPr/>
    </dgm:pt>
    <dgm:pt modelId="{735EB495-CB13-8B42-960D-A89FD782AA0A}" type="pres">
      <dgm:prSet presAssocID="{5FD0B814-5F76-7344-9146-B42855E2015D}" presName="parentNode" presStyleLbl="node1" presStyleIdx="2" presStyleCnt="5">
        <dgm:presLayoutVars>
          <dgm:chMax val="1"/>
          <dgm:bulletEnabled val="1"/>
        </dgm:presLayoutVars>
      </dgm:prSet>
      <dgm:spPr/>
      <dgm:t>
        <a:bodyPr/>
        <a:lstStyle/>
        <a:p>
          <a:endParaRPr lang="it-IT"/>
        </a:p>
      </dgm:t>
    </dgm:pt>
    <dgm:pt modelId="{21C917B6-23A1-4F43-9FE5-3F6072D54335}" type="pres">
      <dgm:prSet presAssocID="{5FD0B814-5F76-7344-9146-B42855E2015D}" presName="childNode" presStyleLbl="revTx" presStyleIdx="1" presStyleCnt="4">
        <dgm:presLayoutVars>
          <dgm:bulletEnabled val="1"/>
        </dgm:presLayoutVars>
      </dgm:prSet>
      <dgm:spPr/>
      <dgm:t>
        <a:bodyPr/>
        <a:lstStyle/>
        <a:p>
          <a:endParaRPr lang="it-IT"/>
        </a:p>
      </dgm:t>
    </dgm:pt>
    <dgm:pt modelId="{4ACA3E44-4532-A44F-98D7-A7AEE2B2700D}" type="pres">
      <dgm:prSet presAssocID="{26737E3F-8F0D-1B40-85FA-C0B5B35FFE3A}" presName="Name25" presStyleLbl="parChTrans1D1" presStyleIdx="2" presStyleCnt="4"/>
      <dgm:spPr/>
      <dgm:t>
        <a:bodyPr/>
        <a:lstStyle/>
        <a:p>
          <a:endParaRPr lang="it-IT"/>
        </a:p>
      </dgm:t>
    </dgm:pt>
    <dgm:pt modelId="{3095B6DC-5085-1348-B50C-BD8C2D07FCBF}" type="pres">
      <dgm:prSet presAssocID="{E904984F-8F20-D847-8E0D-648367F6CAF0}" presName="node" presStyleCnt="0"/>
      <dgm:spPr/>
    </dgm:pt>
    <dgm:pt modelId="{BCBF02BB-E2E6-6E44-8144-63B9FCB694D5}" type="pres">
      <dgm:prSet presAssocID="{E904984F-8F20-D847-8E0D-648367F6CAF0}" presName="parentNode" presStyleLbl="node1" presStyleIdx="3" presStyleCnt="5">
        <dgm:presLayoutVars>
          <dgm:chMax val="1"/>
          <dgm:bulletEnabled val="1"/>
        </dgm:presLayoutVars>
      </dgm:prSet>
      <dgm:spPr/>
      <dgm:t>
        <a:bodyPr/>
        <a:lstStyle/>
        <a:p>
          <a:endParaRPr lang="it-IT"/>
        </a:p>
      </dgm:t>
    </dgm:pt>
    <dgm:pt modelId="{971C87D0-04DB-FF4C-A321-696DA32B644A}" type="pres">
      <dgm:prSet presAssocID="{E904984F-8F20-D847-8E0D-648367F6CAF0}" presName="childNode" presStyleLbl="revTx" presStyleIdx="2" presStyleCnt="4">
        <dgm:presLayoutVars>
          <dgm:bulletEnabled val="1"/>
        </dgm:presLayoutVars>
      </dgm:prSet>
      <dgm:spPr/>
      <dgm:t>
        <a:bodyPr/>
        <a:lstStyle/>
        <a:p>
          <a:endParaRPr lang="it-IT"/>
        </a:p>
      </dgm:t>
    </dgm:pt>
    <dgm:pt modelId="{FD2D8BFF-64AF-9A43-8F47-B1DE7C85D4E7}" type="pres">
      <dgm:prSet presAssocID="{628C9146-BC2C-0D43-B74E-B5CFDB8CA687}" presName="Name25" presStyleLbl="parChTrans1D1" presStyleIdx="3" presStyleCnt="4"/>
      <dgm:spPr/>
      <dgm:t>
        <a:bodyPr/>
        <a:lstStyle/>
        <a:p>
          <a:endParaRPr lang="it-IT"/>
        </a:p>
      </dgm:t>
    </dgm:pt>
    <dgm:pt modelId="{B970D9D8-D568-EB4A-B28F-51830EF9C18C}" type="pres">
      <dgm:prSet presAssocID="{F24476A4-A3F0-F349-BEB9-BBEE31ACF61C}" presName="node" presStyleCnt="0"/>
      <dgm:spPr/>
    </dgm:pt>
    <dgm:pt modelId="{0DBEBDB0-A159-BA47-ADD1-1B7DD55960EC}" type="pres">
      <dgm:prSet presAssocID="{F24476A4-A3F0-F349-BEB9-BBEE31ACF61C}" presName="parentNode" presStyleLbl="node1" presStyleIdx="4" presStyleCnt="5">
        <dgm:presLayoutVars>
          <dgm:chMax val="1"/>
          <dgm:bulletEnabled val="1"/>
        </dgm:presLayoutVars>
      </dgm:prSet>
      <dgm:spPr/>
      <dgm:t>
        <a:bodyPr/>
        <a:lstStyle/>
        <a:p>
          <a:endParaRPr lang="it-IT"/>
        </a:p>
      </dgm:t>
    </dgm:pt>
    <dgm:pt modelId="{1F1C8C04-5C5E-1B44-A488-19CB0B98D304}" type="pres">
      <dgm:prSet presAssocID="{F24476A4-A3F0-F349-BEB9-BBEE31ACF61C}" presName="childNode" presStyleLbl="revTx" presStyleIdx="3" presStyleCnt="4">
        <dgm:presLayoutVars>
          <dgm:bulletEnabled val="1"/>
        </dgm:presLayoutVars>
      </dgm:prSet>
      <dgm:spPr/>
      <dgm:t>
        <a:bodyPr/>
        <a:lstStyle/>
        <a:p>
          <a:endParaRPr lang="it-IT"/>
        </a:p>
      </dgm:t>
    </dgm:pt>
  </dgm:ptLst>
  <dgm:cxnLst>
    <dgm:cxn modelId="{EF4BC6EE-9B15-7F42-B7D1-1BA5390510EE}" type="presOf" srcId="{E904984F-8F20-D847-8E0D-648367F6CAF0}" destId="{BCBF02BB-E2E6-6E44-8144-63B9FCB694D5}" srcOrd="0" destOrd="0" presId="urn:microsoft.com/office/officeart/2005/8/layout/radial2"/>
    <dgm:cxn modelId="{9B842747-BF64-FE4F-A94E-F0B5D285579E}" srcId="{1B020201-B322-D447-868B-D02FE4B4994C}" destId="{E904984F-8F20-D847-8E0D-648367F6CAF0}" srcOrd="2" destOrd="0" parTransId="{26737E3F-8F0D-1B40-85FA-C0B5B35FFE3A}" sibTransId="{8211BC3A-BDA7-4046-A130-42EAFBC77A66}"/>
    <dgm:cxn modelId="{BCC93A47-6562-9046-B175-E6946FF4B11F}" type="presOf" srcId="{5462CC41-19EB-1940-9727-C29A1848CDF2}" destId="{733E6901-6083-BF43-9062-FE588FB2CA60}" srcOrd="0" destOrd="0" presId="urn:microsoft.com/office/officeart/2005/8/layout/radial2"/>
    <dgm:cxn modelId="{DE3C8FE0-7FB9-D941-AA3F-4A360A7ECCA7}" type="presOf" srcId="{9BB29FC7-A6DB-1643-B7E5-27B778D2EF99}" destId="{6CF1B82D-23AF-7E40-BFB9-3955A58765C7}" srcOrd="0" destOrd="0" presId="urn:microsoft.com/office/officeart/2005/8/layout/radial2"/>
    <dgm:cxn modelId="{7986233D-06C2-CE4A-9A32-47FA68093D07}" type="presOf" srcId="{69D8FF8F-EE11-2F44-9145-1C2FE0D090F5}" destId="{DC42CEF9-0489-B044-98EC-251840AB1A5E}" srcOrd="0" destOrd="0" presId="urn:microsoft.com/office/officeart/2005/8/layout/radial2"/>
    <dgm:cxn modelId="{8A010191-C4E9-304D-AB05-12ACEF818C81}" srcId="{E904984F-8F20-D847-8E0D-648367F6CAF0}" destId="{774BF5DE-A123-AA40-BC21-1EA429911191}" srcOrd="0" destOrd="0" parTransId="{F41A8DF4-F51D-7A41-9738-8B7FE84485DC}" sibTransId="{BA89EE20-6FF9-1F4B-9E4B-4A88CF0473F1}"/>
    <dgm:cxn modelId="{42527E4A-E46A-AF40-8876-5175640E02B0}" srcId="{E904984F-8F20-D847-8E0D-648367F6CAF0}" destId="{9AAB2E75-BBFE-E046-938E-C8054D24CABE}" srcOrd="1" destOrd="0" parTransId="{858FBF69-BDAC-CF41-9371-4C6260E7E59E}" sibTransId="{0A608470-6E76-E44D-9F7D-5371BFD2D38A}"/>
    <dgm:cxn modelId="{FA472C79-95A2-5E43-BFD0-9CB96B625BB4}" srcId="{5FD0B814-5F76-7344-9146-B42855E2015D}" destId="{3E4C609E-AB5D-564B-8B6B-3A02ADD8C742}" srcOrd="0" destOrd="0" parTransId="{CDF28C34-D895-AA4C-A02E-88C3EB1341D4}" sibTransId="{24C7B3CA-9859-574F-B6A7-3E1F6FBF29C4}"/>
    <dgm:cxn modelId="{85256700-16F6-EB4D-8DB0-3322D419D485}" srcId="{1B020201-B322-D447-868B-D02FE4B4994C}" destId="{ADD32F40-D835-494C-AB79-30E09D40CBF8}" srcOrd="0" destOrd="0" parTransId="{9BB29FC7-A6DB-1643-B7E5-27B778D2EF99}" sibTransId="{896E5BFF-07E9-5C41-82A8-D77E83DD5265}"/>
    <dgm:cxn modelId="{8E9F22D7-DB0A-3F42-94F4-F276A8C5CB30}" type="presOf" srcId="{26737E3F-8F0D-1B40-85FA-C0B5B35FFE3A}" destId="{4ACA3E44-4532-A44F-98D7-A7AEE2B2700D}" srcOrd="0" destOrd="0" presId="urn:microsoft.com/office/officeart/2005/8/layout/radial2"/>
    <dgm:cxn modelId="{C00F3507-4474-3040-BE76-42BE239F991C}" type="presOf" srcId="{3E4C609E-AB5D-564B-8B6B-3A02ADD8C742}" destId="{21C917B6-23A1-4F43-9FE5-3F6072D54335}" srcOrd="0" destOrd="0" presId="urn:microsoft.com/office/officeart/2005/8/layout/radial2"/>
    <dgm:cxn modelId="{2305D4D9-8FCB-EB48-9352-66DBA577AEEF}" type="presOf" srcId="{774BF5DE-A123-AA40-BC21-1EA429911191}" destId="{971C87D0-04DB-FF4C-A321-696DA32B644A}" srcOrd="0" destOrd="0" presId="urn:microsoft.com/office/officeart/2005/8/layout/radial2"/>
    <dgm:cxn modelId="{8691A76D-96F6-3845-8F57-37CC6B767ABC}" type="presOf" srcId="{5FD0B814-5F76-7344-9146-B42855E2015D}" destId="{735EB495-CB13-8B42-960D-A89FD782AA0A}" srcOrd="0" destOrd="0" presId="urn:microsoft.com/office/officeart/2005/8/layout/radial2"/>
    <dgm:cxn modelId="{EE7931E5-D0AA-2744-9FCC-C58BA0CCEC6A}" srcId="{ADD32F40-D835-494C-AB79-30E09D40CBF8}" destId="{5462CC41-19EB-1940-9727-C29A1848CDF2}" srcOrd="0" destOrd="0" parTransId="{638449FA-B24A-C84E-ABE4-2C0E58245EE7}" sibTransId="{072E4A1E-E6C9-5345-B33C-C03FE80E6E81}"/>
    <dgm:cxn modelId="{D3272DDF-DBD6-B947-84A1-200570AE63B6}" type="presOf" srcId="{9AAB2E75-BBFE-E046-938E-C8054D24CABE}" destId="{971C87D0-04DB-FF4C-A321-696DA32B644A}" srcOrd="0" destOrd="1" presId="urn:microsoft.com/office/officeart/2005/8/layout/radial2"/>
    <dgm:cxn modelId="{B6F3C377-585A-F842-9A80-996AB164D0BB}" srcId="{1B020201-B322-D447-868B-D02FE4B4994C}" destId="{F24476A4-A3F0-F349-BEB9-BBEE31ACF61C}" srcOrd="3" destOrd="0" parTransId="{628C9146-BC2C-0D43-B74E-B5CFDB8CA687}" sibTransId="{22B08D70-47A4-0948-9C54-FD6BC341BA15}"/>
    <dgm:cxn modelId="{C849D24B-0343-EA47-AB56-33F0BECA4E14}" type="presOf" srcId="{1B020201-B322-D447-868B-D02FE4B4994C}" destId="{A96F1F3C-03E0-E745-9EA2-609E200D7AAA}" srcOrd="0" destOrd="0" presId="urn:microsoft.com/office/officeart/2005/8/layout/radial2"/>
    <dgm:cxn modelId="{5BA97A0A-368B-A941-8615-A71E34DB7DD6}" type="presOf" srcId="{ADD32F40-D835-494C-AB79-30E09D40CBF8}" destId="{277ECA85-A200-CC48-AF61-F953DFBF7C1C}" srcOrd="0" destOrd="0" presId="urn:microsoft.com/office/officeart/2005/8/layout/radial2"/>
    <dgm:cxn modelId="{C4E42A6D-E9CB-324B-9DE4-AC7DC3FA5A7C}" type="presOf" srcId="{B6A9DED3-F0F9-1F47-80F9-E001FD21D3F4}" destId="{1F1C8C04-5C5E-1B44-A488-19CB0B98D304}" srcOrd="0" destOrd="0" presId="urn:microsoft.com/office/officeart/2005/8/layout/radial2"/>
    <dgm:cxn modelId="{2F008501-5310-FC42-9FF5-82B37EE330FE}" type="presOf" srcId="{F24476A4-A3F0-F349-BEB9-BBEE31ACF61C}" destId="{0DBEBDB0-A159-BA47-ADD1-1B7DD55960EC}" srcOrd="0" destOrd="0" presId="urn:microsoft.com/office/officeart/2005/8/layout/radial2"/>
    <dgm:cxn modelId="{437EF283-FC88-7342-AE21-7178D89D57C4}" type="presOf" srcId="{628C9146-BC2C-0D43-B74E-B5CFDB8CA687}" destId="{FD2D8BFF-64AF-9A43-8F47-B1DE7C85D4E7}" srcOrd="0" destOrd="0" presId="urn:microsoft.com/office/officeart/2005/8/layout/radial2"/>
    <dgm:cxn modelId="{1FB7929E-25A9-E74F-9D20-E308887968D1}" srcId="{1B020201-B322-D447-868B-D02FE4B4994C}" destId="{5FD0B814-5F76-7344-9146-B42855E2015D}" srcOrd="1" destOrd="0" parTransId="{69D8FF8F-EE11-2F44-9145-1C2FE0D090F5}" sibTransId="{334B9EA5-6E22-834C-887C-F26C7496D244}"/>
    <dgm:cxn modelId="{4E1FC1D6-9BA8-3943-BB60-7B93B11F8946}" srcId="{F24476A4-A3F0-F349-BEB9-BBEE31ACF61C}" destId="{B6A9DED3-F0F9-1F47-80F9-E001FD21D3F4}" srcOrd="0" destOrd="0" parTransId="{BE9DA1E3-535D-6942-A4B2-3B4222A56BCC}" sibTransId="{7EFE8FDB-4202-1D43-99FD-6190EB616CD7}"/>
    <dgm:cxn modelId="{A9D98F94-09E2-924D-818B-B5955412F7FE}" type="presParOf" srcId="{A96F1F3C-03E0-E745-9EA2-609E200D7AAA}" destId="{A2D99307-DE9C-EA43-80C8-17D67125EE40}" srcOrd="0" destOrd="0" presId="urn:microsoft.com/office/officeart/2005/8/layout/radial2"/>
    <dgm:cxn modelId="{AA76DF3D-DFAD-974C-ACF8-0A548CE50F0E}" type="presParOf" srcId="{A2D99307-DE9C-EA43-80C8-17D67125EE40}" destId="{26C04271-512C-2846-BE23-5279FA4C307D}" srcOrd="0" destOrd="0" presId="urn:microsoft.com/office/officeart/2005/8/layout/radial2"/>
    <dgm:cxn modelId="{6DE392D2-6919-4F40-870F-58393066594B}" type="presParOf" srcId="{26C04271-512C-2846-BE23-5279FA4C307D}" destId="{B2A77219-D9F5-904E-97D9-BDF6A18B969A}" srcOrd="0" destOrd="0" presId="urn:microsoft.com/office/officeart/2005/8/layout/radial2"/>
    <dgm:cxn modelId="{746F7DC7-43DC-574F-94F0-34B219FC2724}" type="presParOf" srcId="{26C04271-512C-2846-BE23-5279FA4C307D}" destId="{934170E9-BE74-0049-AD58-4A17309C5EED}" srcOrd="1" destOrd="0" presId="urn:microsoft.com/office/officeart/2005/8/layout/radial2"/>
    <dgm:cxn modelId="{31ABADBF-ADDD-2641-8B78-5EB583D8B4C5}" type="presParOf" srcId="{A2D99307-DE9C-EA43-80C8-17D67125EE40}" destId="{6CF1B82D-23AF-7E40-BFB9-3955A58765C7}" srcOrd="1" destOrd="0" presId="urn:microsoft.com/office/officeart/2005/8/layout/radial2"/>
    <dgm:cxn modelId="{559FB3D0-6807-A74E-AAA3-19803E140D92}" type="presParOf" srcId="{A2D99307-DE9C-EA43-80C8-17D67125EE40}" destId="{7D2CBDC3-7F88-874D-8E4B-474B11189167}" srcOrd="2" destOrd="0" presId="urn:microsoft.com/office/officeart/2005/8/layout/radial2"/>
    <dgm:cxn modelId="{B9150F8F-CB2B-D042-8C6C-C428BBA693EE}" type="presParOf" srcId="{7D2CBDC3-7F88-874D-8E4B-474B11189167}" destId="{277ECA85-A200-CC48-AF61-F953DFBF7C1C}" srcOrd="0" destOrd="0" presId="urn:microsoft.com/office/officeart/2005/8/layout/radial2"/>
    <dgm:cxn modelId="{9C56583B-E37E-2441-AA4F-FC860327EC35}" type="presParOf" srcId="{7D2CBDC3-7F88-874D-8E4B-474B11189167}" destId="{733E6901-6083-BF43-9062-FE588FB2CA60}" srcOrd="1" destOrd="0" presId="urn:microsoft.com/office/officeart/2005/8/layout/radial2"/>
    <dgm:cxn modelId="{BDBED879-2C14-7048-877A-0BC771B9543C}" type="presParOf" srcId="{A2D99307-DE9C-EA43-80C8-17D67125EE40}" destId="{DC42CEF9-0489-B044-98EC-251840AB1A5E}" srcOrd="3" destOrd="0" presId="urn:microsoft.com/office/officeart/2005/8/layout/radial2"/>
    <dgm:cxn modelId="{6174A5D9-749A-424C-AE88-A9983CDC0093}" type="presParOf" srcId="{A2D99307-DE9C-EA43-80C8-17D67125EE40}" destId="{2F89F0FA-053E-5043-9678-3FCCA50B8196}" srcOrd="4" destOrd="0" presId="urn:microsoft.com/office/officeart/2005/8/layout/radial2"/>
    <dgm:cxn modelId="{5612816A-D442-CB4D-8CB9-A1311BB26701}" type="presParOf" srcId="{2F89F0FA-053E-5043-9678-3FCCA50B8196}" destId="{735EB495-CB13-8B42-960D-A89FD782AA0A}" srcOrd="0" destOrd="0" presId="urn:microsoft.com/office/officeart/2005/8/layout/radial2"/>
    <dgm:cxn modelId="{381040B8-E2BF-6247-9F05-12292D5D6E16}" type="presParOf" srcId="{2F89F0FA-053E-5043-9678-3FCCA50B8196}" destId="{21C917B6-23A1-4F43-9FE5-3F6072D54335}" srcOrd="1" destOrd="0" presId="urn:microsoft.com/office/officeart/2005/8/layout/radial2"/>
    <dgm:cxn modelId="{2997DFE2-108A-8947-8540-C61E0A681FF6}" type="presParOf" srcId="{A2D99307-DE9C-EA43-80C8-17D67125EE40}" destId="{4ACA3E44-4532-A44F-98D7-A7AEE2B2700D}" srcOrd="5" destOrd="0" presId="urn:microsoft.com/office/officeart/2005/8/layout/radial2"/>
    <dgm:cxn modelId="{91D60180-91F1-694E-A47B-2E5EE133F227}" type="presParOf" srcId="{A2D99307-DE9C-EA43-80C8-17D67125EE40}" destId="{3095B6DC-5085-1348-B50C-BD8C2D07FCBF}" srcOrd="6" destOrd="0" presId="urn:microsoft.com/office/officeart/2005/8/layout/radial2"/>
    <dgm:cxn modelId="{65861D8A-6854-0746-A31A-2ABB2AB9E1D6}" type="presParOf" srcId="{3095B6DC-5085-1348-B50C-BD8C2D07FCBF}" destId="{BCBF02BB-E2E6-6E44-8144-63B9FCB694D5}" srcOrd="0" destOrd="0" presId="urn:microsoft.com/office/officeart/2005/8/layout/radial2"/>
    <dgm:cxn modelId="{02522379-DFEE-9746-8C04-7C912576DD94}" type="presParOf" srcId="{3095B6DC-5085-1348-B50C-BD8C2D07FCBF}" destId="{971C87D0-04DB-FF4C-A321-696DA32B644A}" srcOrd="1" destOrd="0" presId="urn:microsoft.com/office/officeart/2005/8/layout/radial2"/>
    <dgm:cxn modelId="{EB4CDE82-72D6-354E-9CBF-834F5191E334}" type="presParOf" srcId="{A2D99307-DE9C-EA43-80C8-17D67125EE40}" destId="{FD2D8BFF-64AF-9A43-8F47-B1DE7C85D4E7}" srcOrd="7" destOrd="0" presId="urn:microsoft.com/office/officeart/2005/8/layout/radial2"/>
    <dgm:cxn modelId="{6B3D4680-25B1-324E-A15B-BF330C21BAAD}" type="presParOf" srcId="{A2D99307-DE9C-EA43-80C8-17D67125EE40}" destId="{B970D9D8-D568-EB4A-B28F-51830EF9C18C}" srcOrd="8" destOrd="0" presId="urn:microsoft.com/office/officeart/2005/8/layout/radial2"/>
    <dgm:cxn modelId="{ADC6AEDE-4724-0444-BDEC-6F3D2A8BC1E4}" type="presParOf" srcId="{B970D9D8-D568-EB4A-B28F-51830EF9C18C}" destId="{0DBEBDB0-A159-BA47-ADD1-1B7DD55960EC}" srcOrd="0" destOrd="0" presId="urn:microsoft.com/office/officeart/2005/8/layout/radial2"/>
    <dgm:cxn modelId="{7F725FAB-1507-6143-ADF0-DC71B926B10F}" type="presParOf" srcId="{B970D9D8-D568-EB4A-B28F-51830EF9C18C}" destId="{1F1C8C04-5C5E-1B44-A488-19CB0B98D304}"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D8BFF-64AF-9A43-8F47-B1DE7C85D4E7}">
      <dsp:nvSpPr>
        <dsp:cNvPr id="0" name=""/>
        <dsp:cNvSpPr/>
      </dsp:nvSpPr>
      <dsp:spPr>
        <a:xfrm rot="3682635">
          <a:off x="2453376" y="3654577"/>
          <a:ext cx="962349" cy="44560"/>
        </a:xfrm>
        <a:custGeom>
          <a:avLst/>
          <a:gdLst/>
          <a:ahLst/>
          <a:cxnLst/>
          <a:rect l="0" t="0" r="0" b="0"/>
          <a:pathLst>
            <a:path>
              <a:moveTo>
                <a:pt x="0" y="22280"/>
              </a:moveTo>
              <a:lnTo>
                <a:pt x="962349" y="222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CA3E44-4532-A44F-98D7-A7AEE2B2700D}">
      <dsp:nvSpPr>
        <dsp:cNvPr id="0" name=""/>
        <dsp:cNvSpPr/>
      </dsp:nvSpPr>
      <dsp:spPr>
        <a:xfrm rot="1312380">
          <a:off x="2982257" y="2961144"/>
          <a:ext cx="687881" cy="44560"/>
        </a:xfrm>
        <a:custGeom>
          <a:avLst/>
          <a:gdLst/>
          <a:ahLst/>
          <a:cxnLst/>
          <a:rect l="0" t="0" r="0" b="0"/>
          <a:pathLst>
            <a:path>
              <a:moveTo>
                <a:pt x="0" y="22280"/>
              </a:moveTo>
              <a:lnTo>
                <a:pt x="687881" y="222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42CEF9-0489-B044-98EC-251840AB1A5E}">
      <dsp:nvSpPr>
        <dsp:cNvPr id="0" name=""/>
        <dsp:cNvSpPr/>
      </dsp:nvSpPr>
      <dsp:spPr>
        <a:xfrm rot="20287620">
          <a:off x="2982257" y="2169388"/>
          <a:ext cx="687881" cy="44560"/>
        </a:xfrm>
        <a:custGeom>
          <a:avLst/>
          <a:gdLst/>
          <a:ahLst/>
          <a:cxnLst/>
          <a:rect l="0" t="0" r="0" b="0"/>
          <a:pathLst>
            <a:path>
              <a:moveTo>
                <a:pt x="0" y="22280"/>
              </a:moveTo>
              <a:lnTo>
                <a:pt x="687881" y="222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F1B82D-23AF-7E40-BFB9-3955A58765C7}">
      <dsp:nvSpPr>
        <dsp:cNvPr id="0" name=""/>
        <dsp:cNvSpPr/>
      </dsp:nvSpPr>
      <dsp:spPr>
        <a:xfrm rot="18725354">
          <a:off x="2753757" y="1473565"/>
          <a:ext cx="1144751" cy="44560"/>
        </a:xfrm>
        <a:custGeom>
          <a:avLst/>
          <a:gdLst/>
          <a:ahLst/>
          <a:cxnLst/>
          <a:rect l="0" t="0" r="0" b="0"/>
          <a:pathLst>
            <a:path>
              <a:moveTo>
                <a:pt x="0" y="22280"/>
              </a:moveTo>
              <a:lnTo>
                <a:pt x="1144751" y="222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170E9-BE74-0049-AD58-4A17309C5EED}">
      <dsp:nvSpPr>
        <dsp:cNvPr id="0" name=""/>
        <dsp:cNvSpPr/>
      </dsp:nvSpPr>
      <dsp:spPr>
        <a:xfrm>
          <a:off x="837872" y="1384473"/>
          <a:ext cx="2439226" cy="242867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7ECA85-A200-CC48-AF61-F953DFBF7C1C}">
      <dsp:nvSpPr>
        <dsp:cNvPr id="0" name=""/>
        <dsp:cNvSpPr/>
      </dsp:nvSpPr>
      <dsp:spPr>
        <a:xfrm>
          <a:off x="3541663" y="85530"/>
          <a:ext cx="1083929" cy="11433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kern="1200" dirty="0"/>
            <a:t>Visivo Verbale</a:t>
          </a:r>
        </a:p>
      </dsp:txBody>
      <dsp:txXfrm>
        <a:off x="3700401" y="252966"/>
        <a:ext cx="766453" cy="808453"/>
      </dsp:txXfrm>
    </dsp:sp>
    <dsp:sp modelId="{733E6901-6083-BF43-9062-FE588FB2CA60}">
      <dsp:nvSpPr>
        <dsp:cNvPr id="0" name=""/>
        <dsp:cNvSpPr/>
      </dsp:nvSpPr>
      <dsp:spPr>
        <a:xfrm>
          <a:off x="4814169" y="85530"/>
          <a:ext cx="1625893" cy="114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a:t>Prende appunti</a:t>
          </a:r>
        </a:p>
      </dsp:txBody>
      <dsp:txXfrm>
        <a:off x="4814169" y="85530"/>
        <a:ext cx="1625893" cy="1143325"/>
      </dsp:txXfrm>
    </dsp:sp>
    <dsp:sp modelId="{735EB495-CB13-8B42-960D-A89FD782AA0A}">
      <dsp:nvSpPr>
        <dsp:cNvPr id="0" name=""/>
        <dsp:cNvSpPr/>
      </dsp:nvSpPr>
      <dsp:spPr>
        <a:xfrm>
          <a:off x="3604226" y="1278897"/>
          <a:ext cx="1143325" cy="11433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Visivo </a:t>
          </a:r>
          <a:r>
            <a:rPr lang="it-IT" sz="2000" kern="1200" dirty="0"/>
            <a:t>NON</a:t>
          </a:r>
          <a:r>
            <a:rPr lang="it-IT" sz="1800" kern="1200" dirty="0"/>
            <a:t> verbale</a:t>
          </a:r>
        </a:p>
      </dsp:txBody>
      <dsp:txXfrm>
        <a:off x="3771662" y="1446333"/>
        <a:ext cx="808453" cy="808453"/>
      </dsp:txXfrm>
    </dsp:sp>
    <dsp:sp modelId="{21C917B6-23A1-4F43-9FE5-3F6072D54335}">
      <dsp:nvSpPr>
        <dsp:cNvPr id="0" name=""/>
        <dsp:cNvSpPr/>
      </dsp:nvSpPr>
      <dsp:spPr>
        <a:xfrm>
          <a:off x="4861883" y="1278897"/>
          <a:ext cx="1714987" cy="114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a:t>Usa immagini e colori</a:t>
          </a:r>
        </a:p>
      </dsp:txBody>
      <dsp:txXfrm>
        <a:off x="4861883" y="1278897"/>
        <a:ext cx="1714987" cy="1143325"/>
      </dsp:txXfrm>
    </dsp:sp>
    <dsp:sp modelId="{BCBF02BB-E2E6-6E44-8144-63B9FCB694D5}">
      <dsp:nvSpPr>
        <dsp:cNvPr id="0" name=""/>
        <dsp:cNvSpPr/>
      </dsp:nvSpPr>
      <dsp:spPr>
        <a:xfrm>
          <a:off x="3604226" y="2752870"/>
          <a:ext cx="1143325" cy="11433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kern="1200" dirty="0"/>
            <a:t>uditivo</a:t>
          </a:r>
        </a:p>
      </dsp:txBody>
      <dsp:txXfrm>
        <a:off x="3771662" y="2920306"/>
        <a:ext cx="808453" cy="808453"/>
      </dsp:txXfrm>
    </dsp:sp>
    <dsp:sp modelId="{971C87D0-04DB-FF4C-A321-696DA32B644A}">
      <dsp:nvSpPr>
        <dsp:cNvPr id="0" name=""/>
        <dsp:cNvSpPr/>
      </dsp:nvSpPr>
      <dsp:spPr>
        <a:xfrm>
          <a:off x="4861883" y="2752870"/>
          <a:ext cx="1714987" cy="114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a:t>Spiegazione in classe</a:t>
          </a:r>
        </a:p>
        <a:p>
          <a:pPr marL="228600" lvl="1" indent="-228600" algn="l" defTabSz="889000">
            <a:lnSpc>
              <a:spcPct val="90000"/>
            </a:lnSpc>
            <a:spcBef>
              <a:spcPct val="0"/>
            </a:spcBef>
            <a:spcAft>
              <a:spcPct val="15000"/>
            </a:spcAft>
            <a:buChar char="••"/>
          </a:pPr>
          <a:r>
            <a:rPr lang="it-IT" sz="2000" kern="1200" dirty="0"/>
            <a:t>Lavori di gruppo</a:t>
          </a:r>
        </a:p>
      </dsp:txBody>
      <dsp:txXfrm>
        <a:off x="4861883" y="2752870"/>
        <a:ext cx="1714987" cy="1143325"/>
      </dsp:txXfrm>
    </dsp:sp>
    <dsp:sp modelId="{0DBEBDB0-A159-BA47-ADD1-1B7DD55960EC}">
      <dsp:nvSpPr>
        <dsp:cNvPr id="0" name=""/>
        <dsp:cNvSpPr/>
      </dsp:nvSpPr>
      <dsp:spPr>
        <a:xfrm>
          <a:off x="2867239" y="4029368"/>
          <a:ext cx="1143325" cy="11433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kern="1200" dirty="0"/>
            <a:t>cinestetico</a:t>
          </a:r>
        </a:p>
      </dsp:txBody>
      <dsp:txXfrm>
        <a:off x="3034675" y="4196804"/>
        <a:ext cx="808453" cy="808453"/>
      </dsp:txXfrm>
    </dsp:sp>
    <dsp:sp modelId="{1F1C8C04-5C5E-1B44-A488-19CB0B98D304}">
      <dsp:nvSpPr>
        <dsp:cNvPr id="0" name=""/>
        <dsp:cNvSpPr/>
      </dsp:nvSpPr>
      <dsp:spPr>
        <a:xfrm>
          <a:off x="4124897" y="4029368"/>
          <a:ext cx="1714987" cy="114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a:t>Fare in pratica</a:t>
          </a:r>
        </a:p>
      </dsp:txBody>
      <dsp:txXfrm>
        <a:off x="4124897" y="4029368"/>
        <a:ext cx="1714987" cy="114332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Shape 3"/>
          <p:cNvSpPr/>
          <p:nvPr/>
        </p:nvSpPr>
        <p:spPr>
          <a:xfrm>
            <a:off x="0" y="0"/>
            <a:ext cx="6797675" cy="9926637"/>
          </a:xfrm>
          <a:prstGeom prst="roundRect">
            <a:avLst>
              <a:gd name="adj" fmla="val 19"/>
            </a:avLst>
          </a:prstGeom>
          <a:solidFill>
            <a:srgbClr val="FFFFFF"/>
          </a:solidFill>
          <a:ln>
            <a:noFill/>
          </a:ln>
        </p:spPr>
        <p:txBody>
          <a:bodyPr spcFirstLastPara="1" wrap="square" lIns="88200" tIns="44075" rIns="88200" bIns="440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Times New Roman"/>
              <a:ea typeface="Times New Roman"/>
              <a:cs typeface="Times New Roman"/>
              <a:sym typeface="Times New Roman"/>
            </a:endParaRPr>
          </a:p>
        </p:txBody>
      </p:sp>
      <p:sp>
        <p:nvSpPr>
          <p:cNvPr id="4" name="Shape 4"/>
          <p:cNvSpPr txBox="1">
            <a:spLocks noGrp="1"/>
          </p:cNvSpPr>
          <p:nvPr>
            <p:ph type="hdr" idx="2"/>
          </p:nvPr>
        </p:nvSpPr>
        <p:spPr>
          <a:xfrm>
            <a:off x="0" y="1"/>
            <a:ext cx="2973387" cy="533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Shape 5"/>
          <p:cNvSpPr txBox="1">
            <a:spLocks noGrp="1"/>
          </p:cNvSpPr>
          <p:nvPr>
            <p:ph type="dt" idx="10"/>
          </p:nvPr>
        </p:nvSpPr>
        <p:spPr>
          <a:xfrm>
            <a:off x="3814762" y="1"/>
            <a:ext cx="2971800" cy="5334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 name="Shape 6"/>
          <p:cNvSpPr>
            <a:spLocks noGrp="1" noRot="1" noChangeAspect="1"/>
          </p:cNvSpPr>
          <p:nvPr>
            <p:ph type="sldImg" idx="3"/>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7" name="Shape 7"/>
          <p:cNvSpPr txBox="1">
            <a:spLocks noGrp="1"/>
          </p:cNvSpPr>
          <p:nvPr>
            <p:ph type="body" idx="1"/>
          </p:nvPr>
        </p:nvSpPr>
        <p:spPr>
          <a:xfrm>
            <a:off x="914401" y="4725988"/>
            <a:ext cx="4957763" cy="4419600"/>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ftr" idx="11"/>
          </p:nvPr>
        </p:nvSpPr>
        <p:spPr>
          <a:xfrm>
            <a:off x="0" y="9453563"/>
            <a:ext cx="2973387" cy="455612"/>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sldNum" idx="12"/>
          </p:nvPr>
        </p:nvSpPr>
        <p:spPr>
          <a:xfrm>
            <a:off x="3814762" y="9453563"/>
            <a:ext cx="2971800" cy="455612"/>
          </a:xfrm>
          <a:prstGeom prst="rect">
            <a:avLst/>
          </a:prstGeom>
          <a:noFill/>
          <a:ln>
            <a:noFill/>
          </a:ln>
        </p:spPr>
        <p:txBody>
          <a:bodyPr spcFirstLastPara="1" wrap="square" lIns="91300" tIns="45825" rIns="91300" bIns="45825" anchor="b" anchorCtr="0">
            <a:noAutofit/>
          </a:bodyPr>
          <a:lstStyle/>
          <a:p>
            <a:pPr marL="0" marR="0" lvl="0" indent="0" algn="r" rtl="0">
              <a:lnSpc>
                <a:spcPct val="100000"/>
              </a:lnSpc>
              <a:spcBef>
                <a:spcPts val="0"/>
              </a:spcBef>
              <a:spcAft>
                <a:spcPts val="0"/>
              </a:spcAft>
              <a:buClr>
                <a:srgbClr val="000000"/>
              </a:buClr>
              <a:buSzPts val="300"/>
              <a:buFont typeface="Times New Roman"/>
              <a:buNone/>
            </a:pPr>
            <a:fld id="{00000000-1234-1234-1234-123412341234}" type="slidenum">
              <a:rPr lang="it-IT" sz="1200" b="0" i="0" u="none" strike="noStrike" cap="none">
                <a:solidFill>
                  <a:srgbClr val="000000"/>
                </a:solidFill>
                <a:latin typeface="Times New Roman"/>
                <a:ea typeface="Times New Roman"/>
                <a:cs typeface="Times New Roman"/>
                <a:sym typeface="Times New Roman"/>
              </a:rPr>
              <a:t>‹N›</a:t>
            </a:fld>
            <a:endParaRPr sz="12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23545" y="4925595"/>
            <a:ext cx="5790000" cy="46656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105" name="Shape 105"/>
          <p:cNvSpPr>
            <a:spLocks noGrp="1" noRot="1" noChangeAspect="1"/>
          </p:cNvSpPr>
          <p:nvPr>
            <p:ph type="sldImg" idx="2"/>
          </p:nvPr>
        </p:nvSpPr>
        <p:spPr>
          <a:xfrm>
            <a:off x="1027113" y="788988"/>
            <a:ext cx="5180012" cy="38862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788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7422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985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423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1860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216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109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39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49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34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994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270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4136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867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672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912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0703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957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8727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8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201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7934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75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4976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563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962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70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1" y="4725988"/>
            <a:ext cx="4957763" cy="44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0" name="Shape 120"/>
          <p:cNvSpPr>
            <a:spLocks noGrp="1" noRot="1" noChangeAspect="1"/>
          </p:cNvSpPr>
          <p:nvPr>
            <p:ph type="sldImg" idx="2"/>
          </p:nvPr>
        </p:nvSpPr>
        <p:spPr>
          <a:xfrm>
            <a:off x="908050" y="762000"/>
            <a:ext cx="4978400" cy="37338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1164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p:cSld name="Diapositiva titolo">
    <p:spTree>
      <p:nvGrpSpPr>
        <p:cNvPr id="1" name="Shape 18"/>
        <p:cNvGrpSpPr/>
        <p:nvPr/>
      </p:nvGrpSpPr>
      <p:grpSpPr>
        <a:xfrm>
          <a:off x="0" y="0"/>
          <a:ext cx="0" cy="0"/>
          <a:chOff x="0" y="0"/>
          <a:chExt cx="0" cy="0"/>
        </a:xfrm>
      </p:grpSpPr>
      <p:sp>
        <p:nvSpPr>
          <p:cNvPr id="19" name="Shape 19"/>
          <p:cNvSpPr/>
          <p:nvPr/>
        </p:nvSpPr>
        <p:spPr>
          <a:xfrm>
            <a:off x="181954" y="983455"/>
            <a:ext cx="8691510" cy="144016"/>
          </a:xfrm>
          <a:prstGeom prst="roundRect">
            <a:avLst>
              <a:gd name="adj" fmla="val 16667"/>
            </a:avLst>
          </a:prstGeom>
          <a:gradFill>
            <a:gsLst>
              <a:gs pos="0">
                <a:srgbClr val="93B3D7"/>
              </a:gs>
              <a:gs pos="33000">
                <a:srgbClr val="93B3D7"/>
              </a:gs>
              <a:gs pos="67000">
                <a:srgbClr val="A5A5A5"/>
              </a:gs>
              <a:gs pos="100000">
                <a:srgbClr val="A5A5A5"/>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0" name="Shape 20"/>
          <p:cNvSpPr txBox="1">
            <a:spLocks noGrp="1"/>
          </p:cNvSpPr>
          <p:nvPr>
            <p:ph type="ctrTitle"/>
          </p:nvPr>
        </p:nvSpPr>
        <p:spPr>
          <a:xfrm>
            <a:off x="3059832" y="1484784"/>
            <a:ext cx="5398368" cy="2115666"/>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1800"/>
            </a:lvl3pPr>
            <a:lvl4pPr marR="0" lvl="3" algn="ctr" rtl="0">
              <a:spcBef>
                <a:spcPts val="0"/>
              </a:spcBef>
              <a:spcAft>
                <a:spcPts val="0"/>
              </a:spcAft>
              <a:buSzPts val="1400"/>
              <a:buNone/>
              <a:defRPr sz="1800"/>
            </a:lvl4pPr>
            <a:lvl5pPr marR="0" lvl="4" algn="ctr" rtl="0">
              <a:spcBef>
                <a:spcPts val="0"/>
              </a:spcBef>
              <a:spcAft>
                <a:spcPts val="0"/>
              </a:spcAft>
              <a:buSzPts val="1400"/>
              <a:buNone/>
              <a:defRPr sz="1800"/>
            </a:lvl5pPr>
            <a:lvl6pPr marR="0" lvl="5" algn="ctr" rtl="0">
              <a:spcBef>
                <a:spcPts val="0"/>
              </a:spcBef>
              <a:spcAft>
                <a:spcPts val="0"/>
              </a:spcAft>
              <a:buSzPts val="1400"/>
              <a:buNone/>
              <a:defRPr sz="1800"/>
            </a:lvl6pPr>
            <a:lvl7pPr marR="0" lvl="6" algn="ctr" rtl="0">
              <a:spcBef>
                <a:spcPts val="0"/>
              </a:spcBef>
              <a:spcAft>
                <a:spcPts val="0"/>
              </a:spcAft>
              <a:buSzPts val="1400"/>
              <a:buNone/>
              <a:defRPr sz="1800"/>
            </a:lvl7pPr>
            <a:lvl8pPr marR="0" lvl="7" algn="ctr" rtl="0">
              <a:spcBef>
                <a:spcPts val="0"/>
              </a:spcBef>
              <a:spcAft>
                <a:spcPts val="0"/>
              </a:spcAft>
              <a:buSzPts val="1400"/>
              <a:buNone/>
              <a:defRPr sz="1800"/>
            </a:lvl8pPr>
            <a:lvl9pPr marR="0" lvl="8" algn="ctr" rtl="0">
              <a:spcBef>
                <a:spcPts val="0"/>
              </a:spcBef>
              <a:spcAft>
                <a:spcPts val="0"/>
              </a:spcAft>
              <a:buSzPts val="1400"/>
              <a:buNone/>
              <a:defRPr sz="1800"/>
            </a:lvl9pPr>
          </a:lstStyle>
          <a:p>
            <a:endParaRPr/>
          </a:p>
        </p:txBody>
      </p:sp>
      <p:sp>
        <p:nvSpPr>
          <p:cNvPr id="21" name="Shape 21"/>
          <p:cNvSpPr txBox="1">
            <a:spLocks noGrp="1"/>
          </p:cNvSpPr>
          <p:nvPr>
            <p:ph type="subTitle" idx="1"/>
          </p:nvPr>
        </p:nvSpPr>
        <p:spPr>
          <a:xfrm>
            <a:off x="3059832" y="3886200"/>
            <a:ext cx="5400599"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560"/>
              </a:spcBef>
              <a:spcAft>
                <a:spcPts val="0"/>
              </a:spcAft>
              <a:buClr>
                <a:schemeClr val="accent1"/>
              </a:buClr>
              <a:buSzPts val="1400"/>
              <a:buFont typeface="Noto Sans Symbols"/>
              <a:buNone/>
              <a:defRPr sz="1400" b="0" i="0" u="none" strike="noStrike" cap="none">
                <a:solidFill>
                  <a:srgbClr val="000000"/>
                </a:solidFill>
                <a:latin typeface="Arial"/>
                <a:ea typeface="Arial"/>
                <a:cs typeface="Arial"/>
                <a:sym typeface="Arial"/>
              </a:defRPr>
            </a:lvl1pPr>
            <a:lvl2pPr marR="0" lvl="1" algn="ctr" rtl="0">
              <a:lnSpc>
                <a:spcPct val="100000"/>
              </a:lnSpc>
              <a:spcBef>
                <a:spcPts val="560"/>
              </a:spcBef>
              <a:spcAft>
                <a:spcPts val="0"/>
              </a:spcAft>
              <a:buClr>
                <a:schemeClr val="accent1"/>
              </a:buClr>
              <a:buSzPts val="1400"/>
              <a:buFont typeface="Noto Sans Symbols"/>
              <a:buNone/>
              <a:defRPr sz="1400" b="0" i="0" u="none" strike="noStrike" cap="none">
                <a:solidFill>
                  <a:srgbClr val="000000"/>
                </a:solidFill>
                <a:latin typeface="Arial"/>
                <a:ea typeface="Arial"/>
                <a:cs typeface="Arial"/>
                <a:sym typeface="Arial"/>
              </a:defRPr>
            </a:lvl2pPr>
            <a:lvl3pPr marR="0" lvl="2" algn="ctr" rtl="0">
              <a:lnSpc>
                <a:spcPct val="100000"/>
              </a:lnSpc>
              <a:spcBef>
                <a:spcPts val="560"/>
              </a:spcBef>
              <a:spcAft>
                <a:spcPts val="0"/>
              </a:spcAft>
              <a:buClr>
                <a:schemeClr val="accent1"/>
              </a:buClr>
              <a:buSzPts val="1400"/>
              <a:buFont typeface="Noto Sans Symbols"/>
              <a:buNone/>
              <a:defRPr sz="1400" b="0" i="0" u="none" strike="noStrike" cap="none">
                <a:solidFill>
                  <a:srgbClr val="000000"/>
                </a:solidFill>
                <a:latin typeface="Arial"/>
                <a:ea typeface="Arial"/>
                <a:cs typeface="Arial"/>
                <a:sym typeface="Arial"/>
              </a:defRPr>
            </a:lvl3pPr>
            <a:lvl4pPr marR="0" lvl="3" algn="ctr" rtl="0">
              <a:lnSpc>
                <a:spcPct val="100000"/>
              </a:lnSpc>
              <a:spcBef>
                <a:spcPts val="560"/>
              </a:spcBef>
              <a:spcAft>
                <a:spcPts val="0"/>
              </a:spcAft>
              <a:buClr>
                <a:schemeClr val="accent1"/>
              </a:buClr>
              <a:buSzPts val="1400"/>
              <a:buFont typeface="Noto Sans Symbols"/>
              <a:buNone/>
              <a:defRPr sz="1400" b="0" i="0" u="none" strike="noStrike" cap="none">
                <a:solidFill>
                  <a:srgbClr val="000000"/>
                </a:solidFill>
                <a:latin typeface="Arial"/>
                <a:ea typeface="Arial"/>
                <a:cs typeface="Arial"/>
                <a:sym typeface="Arial"/>
              </a:defRPr>
            </a:lvl4pPr>
            <a:lvl5pPr marR="0" lvl="4" algn="ctr" rtl="0">
              <a:lnSpc>
                <a:spcPct val="100000"/>
              </a:lnSpc>
              <a:spcBef>
                <a:spcPts val="560"/>
              </a:spcBef>
              <a:spcAft>
                <a:spcPts val="0"/>
              </a:spcAft>
              <a:buClr>
                <a:schemeClr val="accent1"/>
              </a:buClr>
              <a:buSzPts val="1400"/>
              <a:buFont typeface="Noto Sans Symbols"/>
              <a:buNone/>
              <a:defRPr sz="1400" b="0" i="0" u="none" strike="noStrike" cap="none">
                <a:solidFill>
                  <a:srgbClr val="000000"/>
                </a:solidFill>
                <a:latin typeface="Arial"/>
                <a:ea typeface="Arial"/>
                <a:cs typeface="Arial"/>
                <a:sym typeface="Arial"/>
              </a:defRPr>
            </a:lvl5pPr>
            <a:lvl6pPr marR="0" lvl="5"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dt" idx="10"/>
          </p:nvPr>
        </p:nvSpPr>
        <p:spPr>
          <a:xfrm>
            <a:off x="0" y="6492875"/>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268538" y="6492875"/>
            <a:ext cx="467995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endParaRPr/>
          </a:p>
        </p:txBody>
      </p:sp>
      <p:pic>
        <p:nvPicPr>
          <p:cNvPr id="25" name="Shape 25"/>
          <p:cNvPicPr preferRelativeResize="0"/>
          <p:nvPr/>
        </p:nvPicPr>
        <p:blipFill rotWithShape="1">
          <a:blip r:embed="rId2">
            <a:alphaModFix/>
          </a:blip>
          <a:srcRect/>
          <a:stretch/>
        </p:blipFill>
        <p:spPr>
          <a:xfrm>
            <a:off x="7953360" y="62896"/>
            <a:ext cx="1176528" cy="11338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060700" y="1484312"/>
            <a:ext cx="5395800" cy="2114700"/>
          </a:xfrm>
          <a:prstGeom prst="rect">
            <a:avLst/>
          </a:prstGeom>
          <a:noFill/>
          <a:ln>
            <a:noFill/>
          </a:ln>
        </p:spPr>
        <p:txBody>
          <a:bodyPr spcFirstLastPara="1" wrap="square" lIns="91425" tIns="91425" rIns="91425" bIns="91425" anchor="ctr" anchorCtr="0"/>
          <a:lstStyle>
            <a:lvl1pPr marR="0" lvl="0"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9" name="Shape 79"/>
          <p:cNvSpPr txBox="1">
            <a:spLocks noGrp="1"/>
          </p:cNvSpPr>
          <p:nvPr>
            <p:ph type="body" idx="1"/>
          </p:nvPr>
        </p:nvSpPr>
        <p:spPr>
          <a:xfrm rot="5400000">
            <a:off x="2309012" y="-246938"/>
            <a:ext cx="4524300" cy="8228100"/>
          </a:xfrm>
          <a:prstGeom prst="rect">
            <a:avLst/>
          </a:prstGeom>
          <a:noFill/>
          <a:ln>
            <a:noFill/>
          </a:ln>
        </p:spPr>
        <p:txBody>
          <a:bodyPr spcFirstLastPara="1" wrap="square" lIns="91425" tIns="91425" rIns="91425" bIns="91425" anchor="t" anchorCtr="0"/>
          <a:lstStyle>
            <a:lvl1pPr marL="457200" marR="0" lvl="0" indent="-228600" algn="l" rtl="0">
              <a:lnSpc>
                <a:spcPct val="93000"/>
              </a:lnSpc>
              <a:spcBef>
                <a:spcPts val="0"/>
              </a:spcBef>
              <a:spcAft>
                <a:spcPts val="0"/>
              </a:spcAft>
              <a:buSzPts val="1400"/>
              <a:buNone/>
              <a:defRPr sz="1400">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30238" y="457200"/>
            <a:ext cx="2949600" cy="1600200"/>
          </a:xfrm>
          <a:prstGeom prst="rect">
            <a:avLst/>
          </a:prstGeom>
          <a:noFill/>
          <a:ln>
            <a:noFill/>
          </a:ln>
        </p:spPr>
        <p:txBody>
          <a:bodyPr spcFirstLastPara="1" wrap="square" lIns="91425" tIns="91425" rIns="91425" bIns="91425" anchor="b" anchorCtr="0"/>
          <a:lstStyle>
            <a:lvl1pPr marR="0" lvl="0" algn="l"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2" name="Shape 82"/>
          <p:cNvSpPr>
            <a:spLocks noGrp="1"/>
          </p:cNvSpPr>
          <p:nvPr>
            <p:ph type="pic" idx="2"/>
          </p:nvPr>
        </p:nvSpPr>
        <p:spPr>
          <a:xfrm>
            <a:off x="3887788" y="987425"/>
            <a:ext cx="4629300" cy="4873500"/>
          </a:xfrm>
          <a:prstGeom prst="rect">
            <a:avLst/>
          </a:prstGeom>
          <a:noFill/>
          <a:ln>
            <a:noFill/>
          </a:ln>
        </p:spPr>
        <p:txBody>
          <a:bodyPr spcFirstLastPara="1" wrap="square" lIns="91425" tIns="91425" rIns="91425" bIns="91425" anchor="t" anchorCtr="0"/>
          <a:lstStyle>
            <a:lvl1pPr marR="0" lvl="0" algn="l" rtl="0">
              <a:lnSpc>
                <a:spcPct val="93000"/>
              </a:lnSpc>
              <a:spcBef>
                <a:spcPts val="0"/>
              </a:spcBef>
              <a:spcAft>
                <a:spcPts val="0"/>
              </a:spcAft>
              <a:buClr>
                <a:srgbClr val="000000"/>
              </a:buClr>
              <a:buSzPts val="3200"/>
              <a:buFont typeface="Times New Roman"/>
              <a:buNone/>
              <a:defRPr sz="3200">
                <a:solidFill>
                  <a:srgbClr val="000000"/>
                </a:solidFill>
                <a:latin typeface="Arial"/>
                <a:ea typeface="Arial"/>
                <a:cs typeface="Arial"/>
                <a:sym typeface="Arial"/>
              </a:defRPr>
            </a:lvl1pPr>
            <a:lvl2pPr marR="0" lvl="1" algn="l" rtl="0">
              <a:lnSpc>
                <a:spcPct val="93000"/>
              </a:lnSpc>
              <a:spcBef>
                <a:spcPts val="1425"/>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l" rtl="0">
              <a:lnSpc>
                <a:spcPct val="93000"/>
              </a:lnSpc>
              <a:spcBef>
                <a:spcPts val="1138"/>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l" rtl="0">
              <a:lnSpc>
                <a:spcPct val="93000"/>
              </a:lnSpc>
              <a:spcBef>
                <a:spcPts val="85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l" rtl="0">
              <a:lnSpc>
                <a:spcPct val="93000"/>
              </a:lnSpc>
              <a:spcBef>
                <a:spcPts val="575"/>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body" idx="1"/>
          </p:nvPr>
        </p:nvSpPr>
        <p:spPr>
          <a:xfrm>
            <a:off x="630238" y="2057400"/>
            <a:ext cx="2949600" cy="3811500"/>
          </a:xfrm>
          <a:prstGeom prst="rect">
            <a:avLst/>
          </a:prstGeom>
          <a:noFill/>
          <a:ln>
            <a:noFill/>
          </a:ln>
        </p:spPr>
        <p:txBody>
          <a:bodyPr spcFirstLastPara="1" wrap="square" lIns="91425" tIns="91425" rIns="91425" bIns="91425" anchor="t" anchorCtr="0"/>
          <a:lstStyle>
            <a:lvl1pPr marL="457200" marR="0" lvl="0" indent="-228600" algn="l" rtl="0">
              <a:lnSpc>
                <a:spcPct val="93000"/>
              </a:lnSpc>
              <a:spcBef>
                <a:spcPts val="0"/>
              </a:spcBef>
              <a:spcAft>
                <a:spcPts val="0"/>
              </a:spcAft>
              <a:buClr>
                <a:srgbClr val="000000"/>
              </a:buClr>
              <a:buSzPts val="1600"/>
              <a:buFont typeface="Times New Roman"/>
              <a:buNone/>
              <a:defRPr sz="1600">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30238" y="457200"/>
            <a:ext cx="2949600" cy="1600200"/>
          </a:xfrm>
          <a:prstGeom prst="rect">
            <a:avLst/>
          </a:prstGeom>
          <a:noFill/>
          <a:ln>
            <a:noFill/>
          </a:ln>
        </p:spPr>
        <p:txBody>
          <a:bodyPr spcFirstLastPara="1" wrap="square" lIns="91425" tIns="91425" rIns="91425" bIns="91425" anchor="b" anchorCtr="0"/>
          <a:lstStyle>
            <a:lvl1pPr marR="0" lvl="0" algn="l"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6" name="Shape 86"/>
          <p:cNvSpPr txBox="1">
            <a:spLocks noGrp="1"/>
          </p:cNvSpPr>
          <p:nvPr>
            <p:ph type="body" idx="1"/>
          </p:nvPr>
        </p:nvSpPr>
        <p:spPr>
          <a:xfrm>
            <a:off x="3887788" y="987425"/>
            <a:ext cx="4629300" cy="4873500"/>
          </a:xfrm>
          <a:prstGeom prst="rect">
            <a:avLst/>
          </a:prstGeom>
          <a:noFill/>
          <a:ln>
            <a:noFill/>
          </a:ln>
        </p:spPr>
        <p:txBody>
          <a:bodyPr spcFirstLastPara="1" wrap="square" lIns="91425" tIns="91425" rIns="91425" bIns="91425" anchor="t" anchorCtr="0"/>
          <a:lstStyle>
            <a:lvl1pPr marL="457200" marR="0" lvl="0" indent="-228600" algn="l" rtl="0">
              <a:lnSpc>
                <a:spcPct val="93000"/>
              </a:lnSpc>
              <a:spcBef>
                <a:spcPts val="0"/>
              </a:spcBef>
              <a:spcAft>
                <a:spcPts val="0"/>
              </a:spcAft>
              <a:buSzPts val="1400"/>
              <a:buNone/>
              <a:defRPr sz="3200">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body" idx="2"/>
          </p:nvPr>
        </p:nvSpPr>
        <p:spPr>
          <a:xfrm>
            <a:off x="630238" y="2057400"/>
            <a:ext cx="2949600" cy="3811500"/>
          </a:xfrm>
          <a:prstGeom prst="rect">
            <a:avLst/>
          </a:prstGeom>
          <a:noFill/>
          <a:ln>
            <a:noFill/>
          </a:ln>
        </p:spPr>
        <p:txBody>
          <a:bodyPr spcFirstLastPara="1" wrap="square" lIns="91425" tIns="91425" rIns="91425" bIns="91425" anchor="t" anchorCtr="0"/>
          <a:lstStyle>
            <a:lvl1pPr marL="457200" marR="0" lvl="0" indent="-228600" algn="l" rtl="0">
              <a:lnSpc>
                <a:spcPct val="93000"/>
              </a:lnSpc>
              <a:spcBef>
                <a:spcPts val="0"/>
              </a:spcBef>
              <a:spcAft>
                <a:spcPts val="0"/>
              </a:spcAft>
              <a:buClr>
                <a:srgbClr val="000000"/>
              </a:buClr>
              <a:buSzPts val="1600"/>
              <a:buFont typeface="Times New Roman"/>
              <a:buNone/>
              <a:defRPr sz="1600">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060700" y="1484312"/>
            <a:ext cx="5395800" cy="2114700"/>
          </a:xfrm>
          <a:prstGeom prst="rect">
            <a:avLst/>
          </a:prstGeom>
          <a:noFill/>
          <a:ln>
            <a:noFill/>
          </a:ln>
        </p:spPr>
        <p:txBody>
          <a:bodyPr spcFirstLastPara="1" wrap="square" lIns="91425" tIns="91425" rIns="91425" bIns="91425" anchor="ctr" anchorCtr="0"/>
          <a:lstStyle>
            <a:lvl1pPr marR="0" lvl="0"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060700" y="1484312"/>
            <a:ext cx="5395800" cy="2114700"/>
          </a:xfrm>
          <a:prstGeom prst="rect">
            <a:avLst/>
          </a:prstGeom>
          <a:noFill/>
          <a:ln>
            <a:noFill/>
          </a:ln>
        </p:spPr>
        <p:txBody>
          <a:bodyPr spcFirstLastPara="1" wrap="square" lIns="91425" tIns="91425" rIns="91425" bIns="91425" anchor="ctr" anchorCtr="0"/>
          <a:lstStyle>
            <a:lvl1pPr marR="0" lvl="0"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2" name="Shape 92"/>
          <p:cNvSpPr txBox="1">
            <a:spLocks noGrp="1"/>
          </p:cNvSpPr>
          <p:nvPr>
            <p:ph type="body" idx="1"/>
          </p:nvPr>
        </p:nvSpPr>
        <p:spPr>
          <a:xfrm>
            <a:off x="457200" y="1604963"/>
            <a:ext cx="4037100" cy="4524300"/>
          </a:xfrm>
          <a:prstGeom prst="rect">
            <a:avLst/>
          </a:prstGeom>
          <a:noFill/>
          <a:ln>
            <a:noFill/>
          </a:ln>
        </p:spPr>
        <p:txBody>
          <a:bodyPr spcFirstLastPara="1" wrap="square" lIns="91425" tIns="91425" rIns="91425" bIns="91425" anchor="t" anchorCtr="0"/>
          <a:lstStyle>
            <a:lvl1pPr marL="457200" marR="0" lvl="0" indent="-228600" algn="l" rtl="0">
              <a:lnSpc>
                <a:spcPct val="93000"/>
              </a:lnSpc>
              <a:spcBef>
                <a:spcPts val="0"/>
              </a:spcBef>
              <a:spcAft>
                <a:spcPts val="0"/>
              </a:spcAft>
              <a:buSzPts val="1400"/>
              <a:buNone/>
              <a:defRPr sz="1400">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body" idx="2"/>
          </p:nvPr>
        </p:nvSpPr>
        <p:spPr>
          <a:xfrm>
            <a:off x="4646613" y="1604963"/>
            <a:ext cx="4038600" cy="4524300"/>
          </a:xfrm>
          <a:prstGeom prst="rect">
            <a:avLst/>
          </a:prstGeom>
          <a:noFill/>
          <a:ln>
            <a:noFill/>
          </a:ln>
        </p:spPr>
        <p:txBody>
          <a:bodyPr spcFirstLastPara="1" wrap="square" lIns="91425" tIns="91425" rIns="91425" bIns="91425" anchor="t" anchorCtr="0"/>
          <a:lstStyle>
            <a:lvl1pPr marL="457200" marR="0" lvl="0" indent="-228600" algn="l" rtl="0">
              <a:lnSpc>
                <a:spcPct val="93000"/>
              </a:lnSpc>
              <a:spcBef>
                <a:spcPts val="0"/>
              </a:spcBef>
              <a:spcAft>
                <a:spcPts val="0"/>
              </a:spcAft>
              <a:buSzPts val="1400"/>
              <a:buNone/>
              <a:defRPr sz="1400">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23888" y="1709738"/>
            <a:ext cx="7886700" cy="2852700"/>
          </a:xfrm>
          <a:prstGeom prst="rect">
            <a:avLst/>
          </a:prstGeom>
          <a:noFill/>
          <a:ln>
            <a:noFill/>
          </a:ln>
        </p:spPr>
        <p:txBody>
          <a:bodyPr spcFirstLastPara="1" wrap="square" lIns="91425" tIns="91425" rIns="91425" bIns="91425" anchor="b" anchorCtr="0"/>
          <a:lstStyle>
            <a:lvl1pPr marR="0" lvl="0" algn="l" rtl="0">
              <a:lnSpc>
                <a:spcPct val="93000"/>
              </a:lnSpc>
              <a:spcBef>
                <a:spcPts val="0"/>
              </a:spcBef>
              <a:spcAft>
                <a:spcPts val="0"/>
              </a:spcAft>
              <a:buSzPts val="1400"/>
              <a:buNone/>
              <a:defRPr sz="60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6" name="Shape 96"/>
          <p:cNvSpPr txBox="1">
            <a:spLocks noGrp="1"/>
          </p:cNvSpPr>
          <p:nvPr>
            <p:ph type="body" idx="1"/>
          </p:nvPr>
        </p:nvSpPr>
        <p:spPr>
          <a:xfrm>
            <a:off x="623888" y="4589463"/>
            <a:ext cx="7886700" cy="1500300"/>
          </a:xfrm>
          <a:prstGeom prst="rect">
            <a:avLst/>
          </a:prstGeom>
          <a:noFill/>
          <a:ln>
            <a:noFill/>
          </a:ln>
        </p:spPr>
        <p:txBody>
          <a:bodyPr spcFirstLastPara="1" wrap="square" lIns="91425" tIns="91425" rIns="91425" bIns="91425" anchor="t" anchorCtr="0"/>
          <a:lstStyle>
            <a:lvl1pPr marL="457200" marR="0" lvl="0" indent="-228600" algn="l" rtl="0">
              <a:lnSpc>
                <a:spcPct val="93000"/>
              </a:lnSpc>
              <a:spcBef>
                <a:spcPts val="0"/>
              </a:spcBef>
              <a:spcAft>
                <a:spcPts val="0"/>
              </a:spcAft>
              <a:buClr>
                <a:srgbClr val="000000"/>
              </a:buClr>
              <a:buSzPts val="2400"/>
              <a:buFont typeface="Times New Roman"/>
              <a:buNone/>
              <a:defRPr sz="2400">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060700" y="1484312"/>
            <a:ext cx="5395800" cy="2114700"/>
          </a:xfrm>
          <a:prstGeom prst="rect">
            <a:avLst/>
          </a:prstGeom>
          <a:noFill/>
          <a:ln>
            <a:noFill/>
          </a:ln>
        </p:spPr>
        <p:txBody>
          <a:bodyPr spcFirstLastPara="1" wrap="square" lIns="91425" tIns="91425" rIns="91425" bIns="91425" anchor="ctr" anchorCtr="0"/>
          <a:lstStyle>
            <a:lvl1pPr marR="0" lvl="0"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9" name="Shape 99"/>
          <p:cNvSpPr txBox="1">
            <a:spLocks noGrp="1"/>
          </p:cNvSpPr>
          <p:nvPr>
            <p:ph type="body" idx="1"/>
          </p:nvPr>
        </p:nvSpPr>
        <p:spPr>
          <a:xfrm>
            <a:off x="457200" y="1604962"/>
            <a:ext cx="8228100" cy="4524300"/>
          </a:xfrm>
          <a:prstGeom prst="rect">
            <a:avLst/>
          </a:prstGeom>
          <a:noFill/>
          <a:ln>
            <a:noFill/>
          </a:ln>
        </p:spPr>
        <p:txBody>
          <a:bodyPr spcFirstLastPara="1" wrap="square" lIns="91425" tIns="91425" rIns="91425" bIns="91425" anchor="t" anchorCtr="0"/>
          <a:lstStyle>
            <a:lvl1pPr marL="457200" marR="0" lvl="0" indent="-228600" algn="l" rtl="0">
              <a:lnSpc>
                <a:spcPct val="93000"/>
              </a:lnSpc>
              <a:spcBef>
                <a:spcPts val="0"/>
              </a:spcBef>
              <a:spcAft>
                <a:spcPts val="0"/>
              </a:spcAft>
              <a:buSzPts val="1400"/>
              <a:buNone/>
              <a:defRPr sz="1400">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1143000" y="1122363"/>
            <a:ext cx="6858000" cy="2387700"/>
          </a:xfrm>
          <a:prstGeom prst="rect">
            <a:avLst/>
          </a:prstGeom>
          <a:noFill/>
          <a:ln>
            <a:noFill/>
          </a:ln>
        </p:spPr>
        <p:txBody>
          <a:bodyPr spcFirstLastPara="1" wrap="square" lIns="91425" tIns="91425" rIns="91425" bIns="91425" anchor="b" anchorCtr="0"/>
          <a:lstStyle>
            <a:lvl1pPr marR="0" lvl="0" algn="ctr" rtl="0">
              <a:lnSpc>
                <a:spcPct val="93000"/>
              </a:lnSpc>
              <a:spcBef>
                <a:spcPts val="0"/>
              </a:spcBef>
              <a:spcAft>
                <a:spcPts val="0"/>
              </a:spcAft>
              <a:buSzPts val="1400"/>
              <a:buNone/>
              <a:defRPr sz="60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2" name="Shape 102"/>
          <p:cNvSpPr txBox="1">
            <a:spLocks noGrp="1"/>
          </p:cNvSpPr>
          <p:nvPr>
            <p:ph type="subTitle" idx="1"/>
          </p:nvPr>
        </p:nvSpPr>
        <p:spPr>
          <a:xfrm>
            <a:off x="1143000" y="3602038"/>
            <a:ext cx="6858000" cy="1655700"/>
          </a:xfrm>
          <a:prstGeom prst="rect">
            <a:avLst/>
          </a:prstGeom>
          <a:noFill/>
          <a:ln>
            <a:noFill/>
          </a:ln>
        </p:spPr>
        <p:txBody>
          <a:bodyPr spcFirstLastPara="1" wrap="square" lIns="91425" tIns="91425" rIns="91425" bIns="91425" anchor="t" anchorCtr="0"/>
          <a:lstStyle>
            <a:lvl1pPr marR="0" lvl="0" algn="ctr" rtl="0">
              <a:lnSpc>
                <a:spcPct val="93000"/>
              </a:lnSpc>
              <a:spcBef>
                <a:spcPts val="0"/>
              </a:spcBef>
              <a:spcAft>
                <a:spcPts val="0"/>
              </a:spcAft>
              <a:buClr>
                <a:srgbClr val="000000"/>
              </a:buClr>
              <a:buSzPts val="2400"/>
              <a:buFont typeface="Times New Roman"/>
              <a:buNone/>
              <a:defRPr sz="2400">
                <a:solidFill>
                  <a:srgbClr val="000000"/>
                </a:solidFill>
                <a:latin typeface="Arial"/>
                <a:ea typeface="Arial"/>
                <a:cs typeface="Arial"/>
                <a:sym typeface="Arial"/>
              </a:defRPr>
            </a:lvl1pPr>
            <a:lvl2pPr marR="0" lvl="1" algn="ctr" rtl="0">
              <a:lnSpc>
                <a:spcPct val="93000"/>
              </a:lnSpc>
              <a:spcBef>
                <a:spcPts val="1425"/>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2pPr>
            <a:lvl3pPr marR="0" lvl="2" algn="ctr" rtl="0">
              <a:lnSpc>
                <a:spcPct val="93000"/>
              </a:lnSpc>
              <a:spcBef>
                <a:spcPts val="1138"/>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R="0" lvl="3" algn="ctr" rtl="0">
              <a:lnSpc>
                <a:spcPct val="93000"/>
              </a:lnSpc>
              <a:spcBef>
                <a:spcPts val="850"/>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4pPr>
            <a:lvl5pPr marR="0" lvl="4" algn="ctr" rtl="0">
              <a:lnSpc>
                <a:spcPct val="93000"/>
              </a:lnSpc>
              <a:spcBef>
                <a:spcPts val="575"/>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251519" y="188640"/>
            <a:ext cx="8640960" cy="706436"/>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1800"/>
            </a:lvl3pPr>
            <a:lvl4pPr marR="0" lvl="3" algn="ctr" rtl="0">
              <a:spcBef>
                <a:spcPts val="0"/>
              </a:spcBef>
              <a:spcAft>
                <a:spcPts val="0"/>
              </a:spcAft>
              <a:buSzPts val="1400"/>
              <a:buNone/>
              <a:defRPr sz="1800"/>
            </a:lvl4pPr>
            <a:lvl5pPr marR="0" lvl="4" algn="ctr" rtl="0">
              <a:spcBef>
                <a:spcPts val="0"/>
              </a:spcBef>
              <a:spcAft>
                <a:spcPts val="0"/>
              </a:spcAft>
              <a:buSzPts val="1400"/>
              <a:buNone/>
              <a:defRPr sz="1800"/>
            </a:lvl5pPr>
            <a:lvl6pPr marR="0" lvl="5" algn="ctr" rtl="0">
              <a:spcBef>
                <a:spcPts val="0"/>
              </a:spcBef>
              <a:spcAft>
                <a:spcPts val="0"/>
              </a:spcAft>
              <a:buSzPts val="1400"/>
              <a:buNone/>
              <a:defRPr sz="1800"/>
            </a:lvl6pPr>
            <a:lvl7pPr marR="0" lvl="6" algn="ctr" rtl="0">
              <a:spcBef>
                <a:spcPts val="0"/>
              </a:spcBef>
              <a:spcAft>
                <a:spcPts val="0"/>
              </a:spcAft>
              <a:buSzPts val="1400"/>
              <a:buNone/>
              <a:defRPr sz="1800"/>
            </a:lvl7pPr>
            <a:lvl8pPr marR="0" lvl="7" algn="ctr" rtl="0">
              <a:spcBef>
                <a:spcPts val="0"/>
              </a:spcBef>
              <a:spcAft>
                <a:spcPts val="0"/>
              </a:spcAft>
              <a:buSzPts val="1400"/>
              <a:buNone/>
              <a:defRPr sz="1800"/>
            </a:lvl8pPr>
            <a:lvl9pPr marR="0" lvl="8" algn="ctr" rtl="0">
              <a:spcBef>
                <a:spcPts val="0"/>
              </a:spcBef>
              <a:spcAft>
                <a:spcPts val="0"/>
              </a:spcAft>
              <a:buSzPts val="1400"/>
              <a:buNone/>
              <a:defRPr sz="1800"/>
            </a:lvl9pPr>
          </a:lstStyle>
          <a:p>
            <a:endParaRPr/>
          </a:p>
        </p:txBody>
      </p:sp>
      <p:sp>
        <p:nvSpPr>
          <p:cNvPr id="28" name="Shape 28"/>
          <p:cNvSpPr txBox="1">
            <a:spLocks noGrp="1"/>
          </p:cNvSpPr>
          <p:nvPr>
            <p:ph type="body" idx="1"/>
          </p:nvPr>
        </p:nvSpPr>
        <p:spPr>
          <a:xfrm>
            <a:off x="250130" y="1412775"/>
            <a:ext cx="8642349" cy="4525963"/>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56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56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56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56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56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dt" idx="10"/>
          </p:nvPr>
        </p:nvSpPr>
        <p:spPr>
          <a:xfrm>
            <a:off x="0" y="6492875"/>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Shape 30"/>
          <p:cNvSpPr txBox="1">
            <a:spLocks noGrp="1"/>
          </p:cNvSpPr>
          <p:nvPr>
            <p:ph type="ftr" idx="11"/>
          </p:nvPr>
        </p:nvSpPr>
        <p:spPr>
          <a:xfrm>
            <a:off x="2268538" y="6492875"/>
            <a:ext cx="467995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79511" y="4406900"/>
            <a:ext cx="7772400"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1800"/>
            </a:lvl3pPr>
            <a:lvl4pPr marR="0" lvl="3" algn="ctr" rtl="0">
              <a:spcBef>
                <a:spcPts val="0"/>
              </a:spcBef>
              <a:spcAft>
                <a:spcPts val="0"/>
              </a:spcAft>
              <a:buSzPts val="1400"/>
              <a:buNone/>
              <a:defRPr sz="1800"/>
            </a:lvl4pPr>
            <a:lvl5pPr marR="0" lvl="4" algn="ctr" rtl="0">
              <a:spcBef>
                <a:spcPts val="0"/>
              </a:spcBef>
              <a:spcAft>
                <a:spcPts val="0"/>
              </a:spcAft>
              <a:buSzPts val="1400"/>
              <a:buNone/>
              <a:defRPr sz="1800"/>
            </a:lvl5pPr>
            <a:lvl6pPr marR="0" lvl="5" algn="ctr" rtl="0">
              <a:spcBef>
                <a:spcPts val="0"/>
              </a:spcBef>
              <a:spcAft>
                <a:spcPts val="0"/>
              </a:spcAft>
              <a:buSzPts val="1400"/>
              <a:buNone/>
              <a:defRPr sz="1800"/>
            </a:lvl6pPr>
            <a:lvl7pPr marR="0" lvl="6" algn="ctr" rtl="0">
              <a:spcBef>
                <a:spcPts val="0"/>
              </a:spcBef>
              <a:spcAft>
                <a:spcPts val="0"/>
              </a:spcAft>
              <a:buSzPts val="1400"/>
              <a:buNone/>
              <a:defRPr sz="1800"/>
            </a:lvl7pPr>
            <a:lvl8pPr marR="0" lvl="7" algn="ctr" rtl="0">
              <a:spcBef>
                <a:spcPts val="0"/>
              </a:spcBef>
              <a:spcAft>
                <a:spcPts val="0"/>
              </a:spcAft>
              <a:buSzPts val="1400"/>
              <a:buNone/>
              <a:defRPr sz="1800"/>
            </a:lvl8pPr>
            <a:lvl9pPr marR="0" lvl="8" algn="ctr" rtl="0">
              <a:spcBef>
                <a:spcPts val="0"/>
              </a:spcBef>
              <a:spcAft>
                <a:spcPts val="0"/>
              </a:spcAft>
              <a:buSzPts val="1400"/>
              <a:buNone/>
              <a:defRPr sz="1800"/>
            </a:lvl9pPr>
          </a:lstStyle>
          <a:p>
            <a:endParaRPr/>
          </a:p>
        </p:txBody>
      </p:sp>
      <p:sp>
        <p:nvSpPr>
          <p:cNvPr id="34" name="Shape 34"/>
          <p:cNvSpPr txBox="1">
            <a:spLocks noGrp="1"/>
          </p:cNvSpPr>
          <p:nvPr>
            <p:ph type="body" idx="1"/>
          </p:nvPr>
        </p:nvSpPr>
        <p:spPr>
          <a:xfrm>
            <a:off x="183976"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dt" idx="10"/>
          </p:nvPr>
        </p:nvSpPr>
        <p:spPr>
          <a:xfrm>
            <a:off x="0" y="6492875"/>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ftr" idx="11"/>
          </p:nvPr>
        </p:nvSpPr>
        <p:spPr>
          <a:xfrm>
            <a:off x="2268538" y="6492875"/>
            <a:ext cx="467995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07950" y="188913"/>
            <a:ext cx="8712522" cy="706436"/>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1800"/>
            </a:lvl3pPr>
            <a:lvl4pPr marR="0" lvl="3" algn="ctr" rtl="0">
              <a:spcBef>
                <a:spcPts val="0"/>
              </a:spcBef>
              <a:spcAft>
                <a:spcPts val="0"/>
              </a:spcAft>
              <a:buSzPts val="1400"/>
              <a:buNone/>
              <a:defRPr sz="1800"/>
            </a:lvl4pPr>
            <a:lvl5pPr marR="0" lvl="4" algn="ctr" rtl="0">
              <a:spcBef>
                <a:spcPts val="0"/>
              </a:spcBef>
              <a:spcAft>
                <a:spcPts val="0"/>
              </a:spcAft>
              <a:buSzPts val="1400"/>
              <a:buNone/>
              <a:defRPr sz="1800"/>
            </a:lvl5pPr>
            <a:lvl6pPr marR="0" lvl="5" algn="ctr" rtl="0">
              <a:spcBef>
                <a:spcPts val="0"/>
              </a:spcBef>
              <a:spcAft>
                <a:spcPts val="0"/>
              </a:spcAft>
              <a:buSzPts val="1400"/>
              <a:buNone/>
              <a:defRPr sz="1800"/>
            </a:lvl6pPr>
            <a:lvl7pPr marR="0" lvl="6" algn="ctr" rtl="0">
              <a:spcBef>
                <a:spcPts val="0"/>
              </a:spcBef>
              <a:spcAft>
                <a:spcPts val="0"/>
              </a:spcAft>
              <a:buSzPts val="1400"/>
              <a:buNone/>
              <a:defRPr sz="1800"/>
            </a:lvl7pPr>
            <a:lvl8pPr marR="0" lvl="7" algn="ctr" rtl="0">
              <a:spcBef>
                <a:spcPts val="0"/>
              </a:spcBef>
              <a:spcAft>
                <a:spcPts val="0"/>
              </a:spcAft>
              <a:buSzPts val="1400"/>
              <a:buNone/>
              <a:defRPr sz="1800"/>
            </a:lvl8pPr>
            <a:lvl9pPr marR="0" lvl="8" algn="ctr" rtl="0">
              <a:spcBef>
                <a:spcPts val="0"/>
              </a:spcBef>
              <a:spcAft>
                <a:spcPts val="0"/>
              </a:spcAft>
              <a:buSzPts val="1400"/>
              <a:buNone/>
              <a:defRPr sz="1800"/>
            </a:lvl9pPr>
          </a:lstStyle>
          <a:p>
            <a:endParaRPr/>
          </a:p>
        </p:txBody>
      </p:sp>
      <p:sp>
        <p:nvSpPr>
          <p:cNvPr id="40" name="Shape 40"/>
          <p:cNvSpPr txBox="1">
            <a:spLocks noGrp="1"/>
          </p:cNvSpPr>
          <p:nvPr>
            <p:ph type="dt" idx="10"/>
          </p:nvPr>
        </p:nvSpPr>
        <p:spPr>
          <a:xfrm>
            <a:off x="0" y="6492875"/>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ftr" idx="11"/>
          </p:nvPr>
        </p:nvSpPr>
        <p:spPr>
          <a:xfrm>
            <a:off x="2268538" y="6492875"/>
            <a:ext cx="467995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835696" y="404663"/>
            <a:ext cx="5486399" cy="56673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1800"/>
            </a:lvl3pPr>
            <a:lvl4pPr marR="0" lvl="3" algn="ctr" rtl="0">
              <a:spcBef>
                <a:spcPts val="0"/>
              </a:spcBef>
              <a:spcAft>
                <a:spcPts val="0"/>
              </a:spcAft>
              <a:buSzPts val="1400"/>
              <a:buNone/>
              <a:defRPr sz="1800"/>
            </a:lvl4pPr>
            <a:lvl5pPr marR="0" lvl="4" algn="ctr" rtl="0">
              <a:spcBef>
                <a:spcPts val="0"/>
              </a:spcBef>
              <a:spcAft>
                <a:spcPts val="0"/>
              </a:spcAft>
              <a:buSzPts val="1400"/>
              <a:buNone/>
              <a:defRPr sz="1800"/>
            </a:lvl5pPr>
            <a:lvl6pPr marR="0" lvl="5" algn="ctr" rtl="0">
              <a:spcBef>
                <a:spcPts val="0"/>
              </a:spcBef>
              <a:spcAft>
                <a:spcPts val="0"/>
              </a:spcAft>
              <a:buSzPts val="1400"/>
              <a:buNone/>
              <a:defRPr sz="1800"/>
            </a:lvl6pPr>
            <a:lvl7pPr marR="0" lvl="6" algn="ctr" rtl="0">
              <a:spcBef>
                <a:spcPts val="0"/>
              </a:spcBef>
              <a:spcAft>
                <a:spcPts val="0"/>
              </a:spcAft>
              <a:buSzPts val="1400"/>
              <a:buNone/>
              <a:defRPr sz="1800"/>
            </a:lvl7pPr>
            <a:lvl8pPr marR="0" lvl="7" algn="ctr" rtl="0">
              <a:spcBef>
                <a:spcPts val="0"/>
              </a:spcBef>
              <a:spcAft>
                <a:spcPts val="0"/>
              </a:spcAft>
              <a:buSzPts val="1400"/>
              <a:buNone/>
              <a:defRPr sz="1800"/>
            </a:lvl8pPr>
            <a:lvl9pPr marR="0" lvl="8" algn="ctr" rtl="0">
              <a:spcBef>
                <a:spcPts val="0"/>
              </a:spcBef>
              <a:spcAft>
                <a:spcPts val="0"/>
              </a:spcAft>
              <a:buSzPts val="1400"/>
              <a:buNone/>
              <a:defRPr sz="1800"/>
            </a:lvl9pPr>
          </a:lstStyle>
          <a:p>
            <a:endParaRPr/>
          </a:p>
        </p:txBody>
      </p:sp>
      <p:sp>
        <p:nvSpPr>
          <p:cNvPr id="45" name="Shape 45"/>
          <p:cNvSpPr>
            <a:spLocks noGrp="1"/>
          </p:cNvSpPr>
          <p:nvPr>
            <p:ph type="pic" idx="2"/>
          </p:nvPr>
        </p:nvSpPr>
        <p:spPr>
          <a:xfrm>
            <a:off x="1835696" y="1556791"/>
            <a:ext cx="5486399" cy="3970784"/>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46" name="Shape 46"/>
          <p:cNvSpPr txBox="1">
            <a:spLocks noGrp="1"/>
          </p:cNvSpPr>
          <p:nvPr>
            <p:ph type="body" idx="1"/>
          </p:nvPr>
        </p:nvSpPr>
        <p:spPr>
          <a:xfrm>
            <a:off x="1835696" y="5661248"/>
            <a:ext cx="5486399" cy="80486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dt" idx="10"/>
          </p:nvPr>
        </p:nvSpPr>
        <p:spPr>
          <a:xfrm>
            <a:off x="0" y="6492875"/>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ftr" idx="11"/>
          </p:nvPr>
        </p:nvSpPr>
        <p:spPr>
          <a:xfrm>
            <a:off x="2268538" y="6492875"/>
            <a:ext cx="467995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yout personalizzato">
  <p:cSld name="Layout personalizzato">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127" y="190501"/>
            <a:ext cx="8226815" cy="131127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1800"/>
            </a:lvl3pPr>
            <a:lvl4pPr marR="0" lvl="3" algn="ctr" rtl="0">
              <a:spcBef>
                <a:spcPts val="0"/>
              </a:spcBef>
              <a:spcAft>
                <a:spcPts val="0"/>
              </a:spcAft>
              <a:buSzPts val="1400"/>
              <a:buNone/>
              <a:defRPr sz="1800"/>
            </a:lvl4pPr>
            <a:lvl5pPr marR="0" lvl="4" algn="ctr" rtl="0">
              <a:spcBef>
                <a:spcPts val="0"/>
              </a:spcBef>
              <a:spcAft>
                <a:spcPts val="0"/>
              </a:spcAft>
              <a:buSzPts val="1400"/>
              <a:buNone/>
              <a:defRPr sz="1800"/>
            </a:lvl5pPr>
            <a:lvl6pPr marR="0" lvl="5" algn="ctr" rtl="0">
              <a:spcBef>
                <a:spcPts val="0"/>
              </a:spcBef>
              <a:spcAft>
                <a:spcPts val="0"/>
              </a:spcAft>
              <a:buSzPts val="1400"/>
              <a:buNone/>
              <a:defRPr sz="1800"/>
            </a:lvl6pPr>
            <a:lvl7pPr marR="0" lvl="6" algn="ctr" rtl="0">
              <a:spcBef>
                <a:spcPts val="0"/>
              </a:spcBef>
              <a:spcAft>
                <a:spcPts val="0"/>
              </a:spcAft>
              <a:buSzPts val="1400"/>
              <a:buNone/>
              <a:defRPr sz="1800"/>
            </a:lvl7pPr>
            <a:lvl8pPr marR="0" lvl="7" algn="ctr" rtl="0">
              <a:spcBef>
                <a:spcPts val="0"/>
              </a:spcBef>
              <a:spcAft>
                <a:spcPts val="0"/>
              </a:spcAft>
              <a:buSzPts val="1400"/>
              <a:buNone/>
              <a:defRPr sz="1800"/>
            </a:lvl8pPr>
            <a:lvl9pPr marR="0" lvl="8" algn="ctr" rtl="0">
              <a:spcBef>
                <a:spcPts val="0"/>
              </a:spcBef>
              <a:spcAft>
                <a:spcPts val="0"/>
              </a:spcAft>
              <a:buSzPts val="1400"/>
              <a:buNone/>
              <a:defRPr sz="1800"/>
            </a:lvl9pPr>
          </a:lstStyle>
          <a:p>
            <a:endParaRPr/>
          </a:p>
        </p:txBody>
      </p:sp>
      <p:sp>
        <p:nvSpPr>
          <p:cNvPr id="52" name="Shape 52"/>
          <p:cNvSpPr txBox="1">
            <a:spLocks noGrp="1"/>
          </p:cNvSpPr>
          <p:nvPr>
            <p:ph type="dt" idx="10"/>
          </p:nvPr>
        </p:nvSpPr>
        <p:spPr>
          <a:xfrm>
            <a:off x="457127" y="6245226"/>
            <a:ext cx="2131793" cy="47466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ftr" idx="11"/>
          </p:nvPr>
        </p:nvSpPr>
        <p:spPr>
          <a:xfrm>
            <a:off x="3123700" y="6245226"/>
            <a:ext cx="2893670" cy="47466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6908182" y="6359526"/>
            <a:ext cx="2131792" cy="47466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to" type="objOnly">
  <p:cSld name="OBJECT_ONLY">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457200" y="328612"/>
            <a:ext cx="8229600" cy="579755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56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56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56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56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56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6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334813" y="2778813"/>
            <a:ext cx="4644900" cy="2055900"/>
          </a:xfrm>
          <a:prstGeom prst="rect">
            <a:avLst/>
          </a:prstGeom>
          <a:noFill/>
          <a:ln>
            <a:noFill/>
          </a:ln>
        </p:spPr>
        <p:txBody>
          <a:bodyPr spcFirstLastPara="1" wrap="square" lIns="91425" tIns="91425" rIns="91425" bIns="91425" anchor="ctr" anchorCtr="0"/>
          <a:lstStyle>
            <a:lvl1pPr marR="0" lvl="0"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6" name="Shape 76"/>
          <p:cNvSpPr txBox="1">
            <a:spLocks noGrp="1"/>
          </p:cNvSpPr>
          <p:nvPr>
            <p:ph type="body" idx="1"/>
          </p:nvPr>
        </p:nvSpPr>
        <p:spPr>
          <a:xfrm rot="5400000">
            <a:off x="1144650" y="796863"/>
            <a:ext cx="4644900" cy="6019800"/>
          </a:xfrm>
          <a:prstGeom prst="rect">
            <a:avLst/>
          </a:prstGeom>
          <a:noFill/>
          <a:ln>
            <a:noFill/>
          </a:ln>
        </p:spPr>
        <p:txBody>
          <a:bodyPr spcFirstLastPara="1" wrap="square" lIns="91425" tIns="91425" rIns="91425" bIns="91425" anchor="t" anchorCtr="0"/>
          <a:lstStyle>
            <a:lvl1pPr marL="457200" marR="0" lvl="0" indent="-228600" algn="l" rtl="0">
              <a:lnSpc>
                <a:spcPct val="93000"/>
              </a:lnSpc>
              <a:spcBef>
                <a:spcPts val="0"/>
              </a:spcBef>
              <a:spcAft>
                <a:spcPts val="0"/>
              </a:spcAft>
              <a:buSzPts val="1400"/>
              <a:buNone/>
              <a:defRPr sz="1400">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107950" y="188913"/>
            <a:ext cx="8712522" cy="706436"/>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1800"/>
            </a:lvl3pPr>
            <a:lvl4pPr marR="0" lvl="3" algn="ctr" rtl="0">
              <a:spcBef>
                <a:spcPts val="0"/>
              </a:spcBef>
              <a:spcAft>
                <a:spcPts val="0"/>
              </a:spcAft>
              <a:buSzPts val="1400"/>
              <a:buNone/>
              <a:defRPr sz="1800"/>
            </a:lvl4pPr>
            <a:lvl5pPr marR="0" lvl="4" algn="ctr" rtl="0">
              <a:spcBef>
                <a:spcPts val="0"/>
              </a:spcBef>
              <a:spcAft>
                <a:spcPts val="0"/>
              </a:spcAft>
              <a:buSzPts val="1400"/>
              <a:buNone/>
              <a:defRPr sz="1800"/>
            </a:lvl5pPr>
            <a:lvl6pPr marR="0" lvl="5" algn="ctr" rtl="0">
              <a:spcBef>
                <a:spcPts val="0"/>
              </a:spcBef>
              <a:spcAft>
                <a:spcPts val="0"/>
              </a:spcAft>
              <a:buSzPts val="1400"/>
              <a:buNone/>
              <a:defRPr sz="1800"/>
            </a:lvl6pPr>
            <a:lvl7pPr marR="0" lvl="6" algn="ctr" rtl="0">
              <a:spcBef>
                <a:spcPts val="0"/>
              </a:spcBef>
              <a:spcAft>
                <a:spcPts val="0"/>
              </a:spcAft>
              <a:buSzPts val="1400"/>
              <a:buNone/>
              <a:defRPr sz="1800"/>
            </a:lvl7pPr>
            <a:lvl8pPr marR="0" lvl="7" algn="ctr" rtl="0">
              <a:spcBef>
                <a:spcPts val="0"/>
              </a:spcBef>
              <a:spcAft>
                <a:spcPts val="0"/>
              </a:spcAft>
              <a:buSzPts val="1400"/>
              <a:buNone/>
              <a:defRPr sz="1800"/>
            </a:lvl8pPr>
            <a:lvl9pPr marR="0" lvl="8" algn="ctr" rtl="0">
              <a:spcBef>
                <a:spcPts val="0"/>
              </a:spcBef>
              <a:spcAft>
                <a:spcPts val="0"/>
              </a:spcAft>
              <a:buSzPts val="1400"/>
              <a:buNone/>
              <a:defRPr sz="1800"/>
            </a:lvl9pPr>
          </a:lstStyle>
          <a:p>
            <a:endParaRPr/>
          </a:p>
        </p:txBody>
      </p:sp>
      <p:sp>
        <p:nvSpPr>
          <p:cNvPr id="12" name="Shape 12"/>
          <p:cNvSpPr txBox="1">
            <a:spLocks noGrp="1"/>
          </p:cNvSpPr>
          <p:nvPr>
            <p:ph type="body" idx="1"/>
          </p:nvPr>
        </p:nvSpPr>
        <p:spPr>
          <a:xfrm>
            <a:off x="107950" y="1600200"/>
            <a:ext cx="8642349" cy="4525963"/>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56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56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56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56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56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dt" idx="10"/>
          </p:nvPr>
        </p:nvSpPr>
        <p:spPr>
          <a:xfrm>
            <a:off x="0" y="6492875"/>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ftr" idx="11"/>
          </p:nvPr>
        </p:nvSpPr>
        <p:spPr>
          <a:xfrm>
            <a:off x="2268538" y="6492875"/>
            <a:ext cx="467995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225"/>
              <a:buFont typeface="Calibri"/>
              <a:buNone/>
              <a:defRPr sz="9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it-IT"/>
              <a:t>‹N›</a:t>
            </a:fld>
            <a:endParaRPr/>
          </a:p>
        </p:txBody>
      </p:sp>
      <p:sp>
        <p:nvSpPr>
          <p:cNvPr id="16" name="Shape 16"/>
          <p:cNvSpPr/>
          <p:nvPr/>
        </p:nvSpPr>
        <p:spPr>
          <a:xfrm>
            <a:off x="107504" y="983455"/>
            <a:ext cx="8640242" cy="141287"/>
          </a:xfrm>
          <a:prstGeom prst="roundRect">
            <a:avLst>
              <a:gd name="adj" fmla="val 16667"/>
            </a:avLst>
          </a:prstGeom>
          <a:gradFill>
            <a:gsLst>
              <a:gs pos="0">
                <a:srgbClr val="8CB3E3"/>
              </a:gs>
              <a:gs pos="33000">
                <a:srgbClr val="8CB3E3"/>
              </a:gs>
              <a:gs pos="67000">
                <a:srgbClr val="A5A5A5"/>
              </a:gs>
              <a:gs pos="100000">
                <a:srgbClr val="A5A5A5"/>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pic>
        <p:nvPicPr>
          <p:cNvPr id="17" name="Shape 17"/>
          <p:cNvPicPr preferRelativeResize="0"/>
          <p:nvPr/>
        </p:nvPicPr>
        <p:blipFill rotWithShape="1">
          <a:blip r:embed="rId9">
            <a:alphaModFix/>
          </a:blip>
          <a:srcRect/>
          <a:stretch/>
        </p:blipFill>
        <p:spPr>
          <a:xfrm>
            <a:off x="29675" y="5727048"/>
            <a:ext cx="1176528" cy="113385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
        <p:cNvGrpSpPr/>
        <p:nvPr/>
      </p:nvGrpSpPr>
      <p:grpSpPr>
        <a:xfrm>
          <a:off x="0" y="0"/>
          <a:ext cx="0" cy="0"/>
          <a:chOff x="0" y="0"/>
          <a:chExt cx="0" cy="0"/>
        </a:xfrm>
      </p:grpSpPr>
      <p:sp>
        <p:nvSpPr>
          <p:cNvPr id="58" name="Shape 58"/>
          <p:cNvSpPr/>
          <p:nvPr/>
        </p:nvSpPr>
        <p:spPr>
          <a:xfrm>
            <a:off x="107950" y="984250"/>
            <a:ext cx="8640900" cy="141300"/>
          </a:xfrm>
          <a:prstGeom prst="roundRect">
            <a:avLst>
              <a:gd name="adj" fmla="val 16667"/>
            </a:avLst>
          </a:prstGeom>
          <a:gradFill>
            <a:gsLst>
              <a:gs pos="0">
                <a:srgbClr val="A5A5A5"/>
              </a:gs>
              <a:gs pos="100000">
                <a:srgbClr val="8CB3E3"/>
              </a:gs>
            </a:gsLst>
            <a:lin ang="10800025"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59" name="Shape 59"/>
          <p:cNvPicPr preferRelativeResize="0"/>
          <p:nvPr/>
        </p:nvPicPr>
        <p:blipFill rotWithShape="1">
          <a:blip r:embed="rId12">
            <a:alphaModFix/>
          </a:blip>
          <a:srcRect/>
          <a:stretch/>
        </p:blipFill>
        <p:spPr>
          <a:xfrm>
            <a:off x="30162" y="5726112"/>
            <a:ext cx="1176337" cy="1133475"/>
          </a:xfrm>
          <a:prstGeom prst="rect">
            <a:avLst/>
          </a:prstGeom>
          <a:noFill/>
          <a:ln>
            <a:noFill/>
          </a:ln>
        </p:spPr>
      </p:pic>
      <p:sp>
        <p:nvSpPr>
          <p:cNvPr id="60" name="Shape 60"/>
          <p:cNvSpPr/>
          <p:nvPr/>
        </p:nvSpPr>
        <p:spPr>
          <a:xfrm>
            <a:off x="182562" y="984250"/>
            <a:ext cx="8691600" cy="142800"/>
          </a:xfrm>
          <a:prstGeom prst="roundRect">
            <a:avLst>
              <a:gd name="adj" fmla="val 16667"/>
            </a:avLst>
          </a:prstGeom>
          <a:gradFill>
            <a:gsLst>
              <a:gs pos="0">
                <a:srgbClr val="A5A5A5"/>
              </a:gs>
              <a:gs pos="100000">
                <a:srgbClr val="93B3D7"/>
              </a:gs>
            </a:gsLst>
            <a:lin ang="10800025"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 name="Shape 61"/>
          <p:cNvSpPr txBox="1">
            <a:spLocks noGrp="1"/>
          </p:cNvSpPr>
          <p:nvPr>
            <p:ph type="title"/>
          </p:nvPr>
        </p:nvSpPr>
        <p:spPr>
          <a:xfrm>
            <a:off x="3060700" y="1484312"/>
            <a:ext cx="5395800" cy="2114700"/>
          </a:xfrm>
          <a:prstGeom prst="rect">
            <a:avLst/>
          </a:prstGeom>
          <a:noFill/>
          <a:ln>
            <a:noFill/>
          </a:ln>
        </p:spPr>
        <p:txBody>
          <a:bodyPr spcFirstLastPara="1" wrap="square" lIns="91425" tIns="91425" rIns="91425" bIns="91425" anchor="ctr" anchorCtr="0"/>
          <a:lstStyle>
            <a:lvl1pPr marR="0" lvl="0"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2" name="Shape 62"/>
          <p:cNvSpPr txBox="1"/>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3" name="Shape 63"/>
          <p:cNvSpPr txBox="1"/>
          <p:nvPr/>
        </p:nvSpPr>
        <p:spPr>
          <a:xfrm>
            <a:off x="2268537" y="6492875"/>
            <a:ext cx="46800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4" name="Shape 64"/>
          <p:cNvSpPr txBox="1"/>
          <p:nvPr/>
        </p:nvSpPr>
        <p:spPr>
          <a:xfrm>
            <a:off x="7010400" y="6492875"/>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65" name="Shape 65"/>
          <p:cNvPicPr preferRelativeResize="0"/>
          <p:nvPr/>
        </p:nvPicPr>
        <p:blipFill rotWithShape="1">
          <a:blip r:embed="rId12">
            <a:alphaModFix/>
          </a:blip>
          <a:srcRect/>
          <a:stretch/>
        </p:blipFill>
        <p:spPr>
          <a:xfrm>
            <a:off x="7953375" y="63500"/>
            <a:ext cx="1176337" cy="1133475"/>
          </a:xfrm>
          <a:prstGeom prst="rect">
            <a:avLst/>
          </a:prstGeom>
          <a:noFill/>
          <a:ln>
            <a:noFill/>
          </a:ln>
        </p:spPr>
      </p:pic>
      <p:sp>
        <p:nvSpPr>
          <p:cNvPr id="66" name="Shape 66"/>
          <p:cNvSpPr txBox="1">
            <a:spLocks noGrp="1"/>
          </p:cNvSpPr>
          <p:nvPr>
            <p:ph type="body" idx="1"/>
          </p:nvPr>
        </p:nvSpPr>
        <p:spPr>
          <a:xfrm>
            <a:off x="457200" y="1604962"/>
            <a:ext cx="8228100" cy="4524300"/>
          </a:xfrm>
          <a:prstGeom prst="rect">
            <a:avLst/>
          </a:prstGeom>
          <a:noFill/>
          <a:ln>
            <a:noFill/>
          </a:ln>
        </p:spPr>
        <p:txBody>
          <a:bodyPr spcFirstLastPara="1" wrap="square" lIns="91425" tIns="91425" rIns="91425" bIns="91425" anchor="t" anchorCtr="0"/>
          <a:lstStyle>
            <a:lvl1pPr marL="457200" marR="0" lvl="0" indent="-228600" algn="l" rtl="0">
              <a:lnSpc>
                <a:spcPct val="93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idx="4294967295"/>
          </p:nvPr>
        </p:nvSpPr>
        <p:spPr>
          <a:xfrm>
            <a:off x="3392487" y="1773237"/>
            <a:ext cx="5751600" cy="1425600"/>
          </a:xfrm>
          <a:prstGeom prst="rect">
            <a:avLst/>
          </a:prstGeom>
          <a:noFill/>
          <a:ln>
            <a:noFill/>
          </a:ln>
        </p:spPr>
        <p:txBody>
          <a:bodyPr spcFirstLastPara="1" wrap="square" lIns="91425" tIns="91425" rIns="91425" bIns="91425" anchor="ctr" anchorCtr="0">
            <a:noAutofit/>
          </a:bodyPr>
          <a:lstStyle/>
          <a:p>
            <a:pPr marL="0" marR="0" lvl="0" indent="0" algn="l" rtl="0">
              <a:lnSpc>
                <a:spcPct val="93000"/>
              </a:lnSpc>
              <a:spcBef>
                <a:spcPts val="0"/>
              </a:spcBef>
              <a:spcAft>
                <a:spcPts val="0"/>
              </a:spcAft>
              <a:buClr>
                <a:srgbClr val="000000"/>
              </a:buClr>
              <a:buSzPts val="3200"/>
              <a:buFont typeface="Times New Roman"/>
              <a:buNone/>
            </a:pPr>
            <a:r>
              <a:rPr lang="it-IT" sz="3200" b="1" i="0" u="none" strike="noStrike" cap="none" dirty="0">
                <a:solidFill>
                  <a:srgbClr val="000000"/>
                </a:solidFill>
                <a:latin typeface="Arial"/>
                <a:ea typeface="Arial"/>
                <a:cs typeface="Arial"/>
                <a:sym typeface="Arial"/>
              </a:rPr>
              <a:t>              </a:t>
            </a:r>
            <a:endParaRPr dirty="0"/>
          </a:p>
        </p:txBody>
      </p:sp>
      <p:sp>
        <p:nvSpPr>
          <p:cNvPr id="108" name="Shape 108"/>
          <p:cNvSpPr txBox="1">
            <a:spLocks noGrp="1"/>
          </p:cNvSpPr>
          <p:nvPr>
            <p:ph type="subTitle" idx="4294967295"/>
          </p:nvPr>
        </p:nvSpPr>
        <p:spPr>
          <a:xfrm>
            <a:off x="4985358" y="2642992"/>
            <a:ext cx="4020855" cy="2154476"/>
          </a:xfrm>
          <a:prstGeom prst="rect">
            <a:avLst/>
          </a:prstGeom>
          <a:noFill/>
          <a:ln>
            <a:noFill/>
          </a:ln>
        </p:spPr>
        <p:txBody>
          <a:bodyPr spcFirstLastPara="1" wrap="square" lIns="91425" tIns="91425" rIns="91425" bIns="91425" anchor="t" anchorCtr="0">
            <a:noAutofit/>
          </a:bodyPr>
          <a:lstStyle/>
          <a:p>
            <a:pPr marL="342900" marR="0" lvl="0" indent="-342900" algn="ctr" rtl="0">
              <a:lnSpc>
                <a:spcPct val="93000"/>
              </a:lnSpc>
              <a:spcBef>
                <a:spcPts val="0"/>
              </a:spcBef>
              <a:spcAft>
                <a:spcPts val="0"/>
              </a:spcAft>
              <a:buClr>
                <a:srgbClr val="000000"/>
              </a:buClr>
              <a:buSzPts val="1800"/>
              <a:buFont typeface="Times New Roman"/>
              <a:buNone/>
            </a:pPr>
            <a:endParaRPr lang="it-IT" sz="1800" i="1" dirty="0"/>
          </a:p>
          <a:p>
            <a:pPr marL="342900" marR="0" lvl="0" indent="-342900" algn="ctr" rtl="0">
              <a:lnSpc>
                <a:spcPct val="93000"/>
              </a:lnSpc>
              <a:spcBef>
                <a:spcPts val="0"/>
              </a:spcBef>
              <a:spcAft>
                <a:spcPts val="0"/>
              </a:spcAft>
              <a:buClr>
                <a:srgbClr val="000000"/>
              </a:buClr>
              <a:buSzPts val="1800"/>
              <a:buFont typeface="Times New Roman"/>
              <a:buNone/>
            </a:pPr>
            <a:r>
              <a:rPr lang="it-IT" sz="2400" b="1" dirty="0"/>
              <a:t>«DSA…</a:t>
            </a:r>
          </a:p>
          <a:p>
            <a:pPr marL="342900" marR="0" lvl="0" indent="-342900" algn="ctr" rtl="0">
              <a:lnSpc>
                <a:spcPct val="93000"/>
              </a:lnSpc>
              <a:spcBef>
                <a:spcPts val="0"/>
              </a:spcBef>
              <a:spcAft>
                <a:spcPts val="0"/>
              </a:spcAft>
              <a:buClr>
                <a:srgbClr val="000000"/>
              </a:buClr>
              <a:buSzPts val="1800"/>
              <a:buFont typeface="Times New Roman"/>
              <a:buNone/>
            </a:pPr>
            <a:r>
              <a:rPr lang="it-IT" sz="2400" b="1" u="none" strike="noStrike" cap="none" dirty="0">
                <a:solidFill>
                  <a:srgbClr val="FF0000"/>
                </a:solidFill>
                <a:latin typeface="Arial"/>
                <a:ea typeface="Arial"/>
                <a:cs typeface="Arial"/>
                <a:sym typeface="Arial"/>
              </a:rPr>
              <a:t>D</a:t>
            </a:r>
            <a:r>
              <a:rPr lang="it-IT" sz="2400" b="1" u="none" strike="noStrike" cap="none" dirty="0">
                <a:solidFill>
                  <a:srgbClr val="000000"/>
                </a:solidFill>
                <a:latin typeface="Arial"/>
                <a:ea typeface="Arial"/>
                <a:cs typeface="Arial"/>
                <a:sym typeface="Arial"/>
              </a:rPr>
              <a:t>EVO </a:t>
            </a:r>
            <a:r>
              <a:rPr lang="it-IT" sz="2400" b="1" u="none" strike="noStrike" cap="none" dirty="0">
                <a:solidFill>
                  <a:srgbClr val="FF0000"/>
                </a:solidFill>
                <a:latin typeface="Arial"/>
                <a:ea typeface="Arial"/>
                <a:cs typeface="Arial"/>
                <a:sym typeface="Arial"/>
              </a:rPr>
              <a:t>S</a:t>
            </a:r>
            <a:r>
              <a:rPr lang="it-IT" sz="2400" b="1" u="none" strike="noStrike" cap="none" dirty="0">
                <a:solidFill>
                  <a:srgbClr val="000000"/>
                </a:solidFill>
                <a:latin typeface="Arial"/>
                <a:ea typeface="Arial"/>
                <a:cs typeface="Arial"/>
                <a:sym typeface="Arial"/>
              </a:rPr>
              <a:t>OLO </a:t>
            </a:r>
            <a:r>
              <a:rPr lang="it-IT" sz="2400" b="1" u="none" strike="noStrike" cap="none" dirty="0">
                <a:solidFill>
                  <a:srgbClr val="FF0000"/>
                </a:solidFill>
                <a:latin typeface="Arial"/>
                <a:ea typeface="Arial"/>
                <a:cs typeface="Arial"/>
                <a:sym typeface="Arial"/>
              </a:rPr>
              <a:t>A</a:t>
            </a:r>
            <a:r>
              <a:rPr lang="it-IT" sz="2400" b="1" u="none" strike="noStrike" cap="none" dirty="0">
                <a:solidFill>
                  <a:srgbClr val="000000"/>
                </a:solidFill>
                <a:latin typeface="Arial"/>
                <a:ea typeface="Arial"/>
                <a:cs typeface="Arial"/>
                <a:sym typeface="Arial"/>
              </a:rPr>
              <a:t>TTREZZARMI!»</a:t>
            </a:r>
            <a:endParaRPr sz="2400" b="1" u="none" strike="noStrike" cap="none" dirty="0">
              <a:solidFill>
                <a:srgbClr val="000000"/>
              </a:solidFill>
              <a:latin typeface="Arial"/>
              <a:ea typeface="Arial"/>
              <a:cs typeface="Arial"/>
              <a:sym typeface="Arial"/>
            </a:endParaRPr>
          </a:p>
          <a:p>
            <a:pPr marL="342900" marR="0" lvl="0" indent="-342900" algn="l" rtl="0">
              <a:lnSpc>
                <a:spcPct val="93000"/>
              </a:lnSpc>
              <a:spcBef>
                <a:spcPts val="0"/>
              </a:spcBef>
              <a:spcAft>
                <a:spcPts val="0"/>
              </a:spcAft>
              <a:buClr>
                <a:srgbClr val="000000"/>
              </a:buClr>
              <a:buSzPts val="1400"/>
              <a:buFont typeface="Times New Roman"/>
              <a:buNone/>
            </a:pPr>
            <a:endParaRPr sz="2400" b="1" i="0" u="none" strike="noStrike" cap="none" dirty="0">
              <a:solidFill>
                <a:srgbClr val="000000"/>
              </a:solidFill>
              <a:latin typeface="Arial"/>
              <a:ea typeface="Arial"/>
              <a:cs typeface="Arial"/>
              <a:sym typeface="Arial"/>
            </a:endParaRPr>
          </a:p>
          <a:p>
            <a:pPr marL="342900" marR="0" lvl="0" indent="-342900" algn="l" rtl="0">
              <a:lnSpc>
                <a:spcPct val="93000"/>
              </a:lnSpc>
              <a:spcBef>
                <a:spcPts val="0"/>
              </a:spcBef>
              <a:spcAft>
                <a:spcPts val="0"/>
              </a:spcAft>
              <a:buClr>
                <a:srgbClr val="000000"/>
              </a:buClr>
              <a:buSzPts val="1400"/>
              <a:buFont typeface="Times New Roman"/>
              <a:buNone/>
            </a:pPr>
            <a:endParaRPr sz="1400" b="0" i="0" u="none" strike="noStrike" cap="none" dirty="0">
              <a:solidFill>
                <a:srgbClr val="000000"/>
              </a:solidFill>
              <a:latin typeface="Arial"/>
              <a:ea typeface="Arial"/>
              <a:cs typeface="Arial"/>
              <a:sym typeface="Arial"/>
            </a:endParaRPr>
          </a:p>
          <a:p>
            <a:pPr marL="342900" marR="0" lvl="0" indent="-342900" algn="l" rtl="0">
              <a:lnSpc>
                <a:spcPct val="93000"/>
              </a:lnSpc>
              <a:spcBef>
                <a:spcPts val="0"/>
              </a:spcBef>
              <a:spcAft>
                <a:spcPts val="0"/>
              </a:spcAft>
              <a:buNone/>
            </a:pPr>
            <a:endParaRPr sz="1400" b="0" i="0" u="none" dirty="0">
              <a:solidFill>
                <a:srgbClr val="000000"/>
              </a:solidFill>
              <a:latin typeface="Arial"/>
              <a:ea typeface="Arial"/>
              <a:cs typeface="Arial"/>
              <a:sym typeface="Arial"/>
            </a:endParaRPr>
          </a:p>
        </p:txBody>
      </p:sp>
      <p:sp>
        <p:nvSpPr>
          <p:cNvPr id="109" name="Shape 109"/>
          <p:cNvSpPr/>
          <p:nvPr/>
        </p:nvSpPr>
        <p:spPr>
          <a:xfrm>
            <a:off x="6075948" y="6092825"/>
            <a:ext cx="2744198" cy="622296"/>
          </a:xfrm>
          <a:custGeom>
            <a:avLst/>
            <a:gdLst/>
            <a:ahLst/>
            <a:cxnLst/>
            <a:rect l="0" t="0" r="0" b="0"/>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dirty="0">
                <a:solidFill>
                  <a:srgbClr val="000000"/>
                </a:solidFill>
                <a:latin typeface="Arial"/>
                <a:ea typeface="Arial"/>
                <a:cs typeface="Arial"/>
                <a:sym typeface="Arial"/>
              </a:rPr>
              <a:t>Dott.ssa </a:t>
            </a:r>
            <a:r>
              <a:rPr lang="it-IT" sz="1800" dirty="0" smtClean="0"/>
              <a:t>Giulia Alessandrini</a:t>
            </a:r>
            <a:endParaRPr dirty="0"/>
          </a:p>
        </p:txBody>
      </p:sp>
      <p:pic>
        <p:nvPicPr>
          <p:cNvPr id="3" name="Immagine 2">
            <a:extLst>
              <a:ext uri="{FF2B5EF4-FFF2-40B4-BE49-F238E27FC236}">
                <a16:creationId xmlns:a16="http://schemas.microsoft.com/office/drawing/2014/main" id="{B42861A0-1C46-884E-A1A3-F0658FDFCA49}"/>
              </a:ext>
            </a:extLst>
          </p:cNvPr>
          <p:cNvPicPr>
            <a:picLocks noChangeAspect="1"/>
          </p:cNvPicPr>
          <p:nvPr/>
        </p:nvPicPr>
        <p:blipFill>
          <a:blip r:embed="rId3"/>
          <a:stretch>
            <a:fillRect/>
          </a:stretch>
        </p:blipFill>
        <p:spPr>
          <a:xfrm>
            <a:off x="548992" y="1653453"/>
            <a:ext cx="5025090" cy="3887573"/>
          </a:xfrm>
          <a:prstGeom prst="rect">
            <a:avLst/>
          </a:prstGeo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112734" y="964504"/>
            <a:ext cx="8780441" cy="5528372"/>
          </a:xfrm>
          <a:prstGeom prst="rect">
            <a:avLst/>
          </a:prstGeom>
          <a:noFill/>
          <a:ln>
            <a:noFill/>
          </a:ln>
        </p:spPr>
        <p:txBody>
          <a:bodyPr spcFirstLastPara="1" wrap="square" lIns="91425" tIns="91425" rIns="91425" bIns="91425" anchor="t" anchorCtr="0">
            <a:noAutofit/>
          </a:bodyPr>
          <a:lstStyle/>
          <a:p>
            <a:pPr marL="139700" indent="0" algn="ctr">
              <a:buNone/>
            </a:pPr>
            <a:r>
              <a:rPr lang="it-IT" sz="2800" b="1" dirty="0">
                <a:solidFill>
                  <a:schemeClr val="accent1"/>
                </a:solidFill>
              </a:rPr>
              <a:t>Come si riconoscono?</a:t>
            </a:r>
          </a:p>
          <a:p>
            <a:pPr marL="139700" indent="0" algn="ctr">
              <a:buNone/>
            </a:pPr>
            <a:endParaRPr lang="it-IT" sz="2800" dirty="0"/>
          </a:p>
          <a:p>
            <a:pPr marL="139700" indent="0" algn="ctr">
              <a:buNone/>
            </a:pPr>
            <a:r>
              <a:rPr lang="it-IT" sz="2000" dirty="0"/>
              <a:t>Per essere diagnosticato un disturbo dell’apprendimento, i ragazzi devono essere sottoposti a una valutazione psicodiagnostica che ha come obiettivo principale quello di comprendere il loro funzionamento cognitivo ed emotivo e analizzare le specifiche modalità di apprendimento. </a:t>
            </a:r>
          </a:p>
          <a:p>
            <a:pPr marL="139700" indent="0" algn="ctr">
              <a:buNone/>
            </a:pPr>
            <a:endParaRPr lang="it-IT" sz="2000" dirty="0"/>
          </a:p>
          <a:p>
            <a:pPr marL="139700" indent="0" algn="ctr">
              <a:buNone/>
            </a:pPr>
            <a:endParaRPr lang="it-IT" sz="2000" dirty="0"/>
          </a:p>
          <a:p>
            <a:pPr marL="139700" indent="0" algn="ctr">
              <a:buNone/>
            </a:pPr>
            <a:endParaRPr lang="it-IT" sz="2000" dirty="0"/>
          </a:p>
          <a:p>
            <a:pPr marL="139700" indent="0" algn="ctr">
              <a:buNone/>
            </a:pPr>
            <a:r>
              <a:rPr lang="it-IT" sz="2000" dirty="0"/>
              <a:t>Mediante il percorso diagnostico, si ottengono delle informazioni importanti che consentono successivamente di poter mettere in atto delle strategie didattiche efficaci e degli interventi che mirano a compensare le difficoltà di apprendimento</a:t>
            </a: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10</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br>
              <a:rPr lang="it-IT" sz="2000" b="1" i="1" dirty="0"/>
            </a:b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r>
              <a:rPr lang="it-IT" sz="2000" b="1" i="1" dirty="0"/>
              <a:t/>
            </a:r>
            <a:br>
              <a:rPr lang="it-IT" sz="2000" b="1" i="1" dirty="0"/>
            </a:br>
            <a:endParaRPr lang="it-IT" sz="2000" b="1" i="1" dirty="0"/>
          </a:p>
        </p:txBody>
      </p:sp>
      <p:sp>
        <p:nvSpPr>
          <p:cNvPr id="2" name="Freccia giù 1">
            <a:extLst>
              <a:ext uri="{FF2B5EF4-FFF2-40B4-BE49-F238E27FC236}">
                <a16:creationId xmlns:a16="http://schemas.microsoft.com/office/drawing/2014/main" id="{00887B5A-D082-8246-80F5-D0AE52495BAC}"/>
              </a:ext>
            </a:extLst>
          </p:cNvPr>
          <p:cNvSpPr/>
          <p:nvPr/>
        </p:nvSpPr>
        <p:spPr>
          <a:xfrm>
            <a:off x="4260638" y="3728690"/>
            <a:ext cx="484632" cy="526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5027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3">
                                            <p:txEl>
                                              <p:pRg st="6" end="6"/>
                                            </p:txEl>
                                          </p:spTgt>
                                        </p:tgtEl>
                                        <p:attrNameLst>
                                          <p:attrName>style.visibility</p:attrName>
                                        </p:attrNameLst>
                                      </p:cBhvr>
                                      <p:to>
                                        <p:strVal val="visible"/>
                                      </p:to>
                                    </p:set>
                                    <p:animEffect transition="in" filter="wipe(down)">
                                      <p:cBhvr>
                                        <p:cTn id="12" dur="500"/>
                                        <p:tgtEl>
                                          <p:spTgt spid="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uiExpand="1" build="p"/>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237995" y="150312"/>
            <a:ext cx="4334006" cy="5924811"/>
          </a:xfrm>
          <a:prstGeom prst="rect">
            <a:avLst/>
          </a:prstGeom>
          <a:noFill/>
          <a:ln>
            <a:noFill/>
          </a:ln>
        </p:spPr>
        <p:txBody>
          <a:bodyPr spcFirstLastPara="1" wrap="square" lIns="91425" tIns="91425" rIns="91425" bIns="91425" anchor="t" anchorCtr="0">
            <a:noAutofit/>
          </a:bodyPr>
          <a:lstStyle/>
          <a:p>
            <a:pPr marL="139700" indent="0" algn="ctr">
              <a:buNone/>
            </a:pPr>
            <a:endParaRPr lang="it-IT" sz="1800" dirty="0"/>
          </a:p>
          <a:p>
            <a:pPr marL="139700" indent="0" algn="ctr">
              <a:buNone/>
            </a:pPr>
            <a:endParaRPr lang="it-IT" sz="1800" dirty="0"/>
          </a:p>
          <a:p>
            <a:pPr marL="139700" indent="0" algn="ctr">
              <a:buNone/>
            </a:pPr>
            <a:endParaRPr lang="it-IT" sz="1800" dirty="0"/>
          </a:p>
          <a:p>
            <a:pPr marL="139700" indent="0" algn="ctr">
              <a:lnSpc>
                <a:spcPct val="150000"/>
              </a:lnSpc>
              <a:buNone/>
            </a:pPr>
            <a:r>
              <a:rPr lang="it-IT" sz="1800" i="1" dirty="0"/>
              <a:t>«La valutazione scolastica è un momento importante per tutti i ragazzi con DSA e per le loro famiglie. E’, contemporaneamente, il punto di arrivo di una storia scolastica fatta di grandi fatiche e numerosi insuccessi e il punto di partenza verso la ridefinizione delle proprie difficoltà e l’individuazione di azioni e strategie che possono migliorare significativamente la qualità della vita, non solo scolastica» Brembati e </a:t>
            </a:r>
            <a:r>
              <a:rPr lang="it-IT" sz="1800" i="1" dirty="0" err="1"/>
              <a:t>Donini</a:t>
            </a:r>
            <a:endParaRPr lang="it-IT" sz="1800" i="1" dirty="0"/>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11</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br>
              <a:rPr lang="it-IT" sz="2000" b="1" i="1" dirty="0"/>
            </a:b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r>
              <a:rPr lang="it-IT" sz="2000" b="1" i="1" dirty="0"/>
              <a:t/>
            </a:r>
            <a:br>
              <a:rPr lang="it-IT" sz="2000" b="1" i="1" dirty="0"/>
            </a:br>
            <a:endParaRPr lang="it-IT" sz="2000" b="1" i="1" dirty="0"/>
          </a:p>
        </p:txBody>
      </p:sp>
      <p:pic>
        <p:nvPicPr>
          <p:cNvPr id="4" name="Immagine 3">
            <a:extLst>
              <a:ext uri="{FF2B5EF4-FFF2-40B4-BE49-F238E27FC236}">
                <a16:creationId xmlns:a16="http://schemas.microsoft.com/office/drawing/2014/main" id="{B946F025-E9E4-CF4E-ACC8-CF6D93340193}"/>
              </a:ext>
            </a:extLst>
          </p:cNvPr>
          <p:cNvPicPr>
            <a:picLocks noChangeAspect="1"/>
          </p:cNvPicPr>
          <p:nvPr/>
        </p:nvPicPr>
        <p:blipFill>
          <a:blip r:embed="rId3"/>
          <a:stretch>
            <a:fillRect/>
          </a:stretch>
        </p:blipFill>
        <p:spPr>
          <a:xfrm>
            <a:off x="4502954" y="2353957"/>
            <a:ext cx="4606462" cy="3137769"/>
          </a:xfrm>
          <a:prstGeom prst="rect">
            <a:avLst/>
          </a:prstGeom>
        </p:spPr>
      </p:pic>
    </p:spTree>
    <p:extLst>
      <p:ext uri="{BB962C8B-B14F-4D97-AF65-F5344CB8AC3E}">
        <p14:creationId xmlns:p14="http://schemas.microsoft.com/office/powerpoint/2010/main" val="2955158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325677" y="1102289"/>
            <a:ext cx="8567499" cy="5671491"/>
          </a:xfrm>
          <a:prstGeom prst="rect">
            <a:avLst/>
          </a:prstGeom>
          <a:noFill/>
          <a:ln>
            <a:noFill/>
          </a:ln>
        </p:spPr>
        <p:txBody>
          <a:bodyPr spcFirstLastPara="1" wrap="square" lIns="91425" tIns="91425" rIns="91425" bIns="91425" anchor="t" anchorCtr="0">
            <a:noAutofit/>
          </a:bodyPr>
          <a:lstStyle/>
          <a:p>
            <a:pPr marL="139700" indent="0" algn="ctr">
              <a:buNone/>
            </a:pPr>
            <a:r>
              <a:rPr lang="it-IT" sz="2400" b="1" dirty="0"/>
              <a:t>Dalla diagnosi ai compiti a casa…. passando per il P.D.P.</a:t>
            </a:r>
          </a:p>
          <a:p>
            <a:pPr marL="139700" indent="0" algn="ctr">
              <a:buNone/>
            </a:pPr>
            <a:endParaRPr lang="it-IT" sz="2400" dirty="0"/>
          </a:p>
          <a:p>
            <a:pPr marL="139700" indent="0">
              <a:buNone/>
            </a:pPr>
            <a:r>
              <a:rPr lang="it-IT" sz="1800" dirty="0"/>
              <a:t>È un documento redatto dalla scuola. Parte da una certificazione diagnostica di DSA o da casi BES senza certificazione</a:t>
            </a:r>
          </a:p>
          <a:p>
            <a:pPr marL="139700" indent="0">
              <a:buNone/>
            </a:pPr>
            <a:endParaRPr lang="it-IT" sz="1800" dirty="0"/>
          </a:p>
          <a:p>
            <a:pPr marL="139700" indent="0">
              <a:buNone/>
            </a:pPr>
            <a:r>
              <a:rPr lang="it-IT" sz="1800" dirty="0"/>
              <a:t>È redatto da:</a:t>
            </a:r>
          </a:p>
          <a:p>
            <a:pPr algn="ctr">
              <a:buFont typeface="Courier New" panose="02070309020205020404" pitchFamily="49" charset="0"/>
              <a:buChar char="o"/>
            </a:pPr>
            <a:endParaRPr lang="it-IT" sz="1800" dirty="0"/>
          </a:p>
          <a:p>
            <a:pPr algn="ctr">
              <a:lnSpc>
                <a:spcPct val="150000"/>
              </a:lnSpc>
              <a:buFont typeface="Courier New" panose="02070309020205020404" pitchFamily="49" charset="0"/>
              <a:buChar char="o"/>
            </a:pPr>
            <a:r>
              <a:rPr lang="it-IT" sz="1800" dirty="0"/>
              <a:t>Consiglio di classe</a:t>
            </a:r>
          </a:p>
          <a:p>
            <a:pPr algn="ctr">
              <a:lnSpc>
                <a:spcPct val="150000"/>
              </a:lnSpc>
              <a:buFont typeface="Courier New" panose="02070309020205020404" pitchFamily="49" charset="0"/>
              <a:buChar char="o"/>
            </a:pPr>
            <a:r>
              <a:rPr lang="it-IT" sz="1800" dirty="0"/>
              <a:t>Altri professionisti coinvolti (facoltativo)</a:t>
            </a:r>
          </a:p>
          <a:p>
            <a:pPr algn="ctr">
              <a:lnSpc>
                <a:spcPct val="150000"/>
              </a:lnSpc>
              <a:buFont typeface="Courier New" panose="02070309020205020404" pitchFamily="49" charset="0"/>
              <a:buChar char="o"/>
            </a:pPr>
            <a:r>
              <a:rPr lang="it-IT" sz="1800" dirty="0"/>
              <a:t>Condiviso con i genitori</a:t>
            </a:r>
          </a:p>
          <a:p>
            <a:pPr marL="139700" indent="0">
              <a:buNone/>
            </a:pPr>
            <a:endParaRPr lang="it-IT" sz="1800" dirty="0"/>
          </a:p>
          <a:p>
            <a:pPr algn="ctr"/>
            <a:endParaRPr lang="it-IT" sz="2800" dirty="0"/>
          </a:p>
          <a:p>
            <a:pPr marL="139700" indent="0" algn="ctr">
              <a:buNone/>
            </a:pPr>
            <a:endParaRPr lang="it-IT" sz="2800" dirty="0"/>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12</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spTree>
    <p:extLst>
      <p:ext uri="{BB962C8B-B14F-4D97-AF65-F5344CB8AC3E}">
        <p14:creationId xmlns:p14="http://schemas.microsoft.com/office/powerpoint/2010/main" val="38661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3">
                                            <p:txEl>
                                              <p:pRg st="6" end="6"/>
                                            </p:txEl>
                                          </p:spTgt>
                                        </p:tgtEl>
                                        <p:attrNameLst>
                                          <p:attrName>style.visibility</p:attrName>
                                        </p:attrNameLst>
                                      </p:cBhvr>
                                      <p:to>
                                        <p:strVal val="visible"/>
                                      </p:to>
                                    </p:set>
                                    <p:animEffect transition="in" filter="wipe(down)">
                                      <p:cBhvr>
                                        <p:cTn id="7" dur="500"/>
                                        <p:tgtEl>
                                          <p:spTgt spid="12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3">
                                            <p:txEl>
                                              <p:pRg st="7" end="7"/>
                                            </p:txEl>
                                          </p:spTgt>
                                        </p:tgtEl>
                                        <p:attrNameLst>
                                          <p:attrName>style.visibility</p:attrName>
                                        </p:attrNameLst>
                                      </p:cBhvr>
                                      <p:to>
                                        <p:strVal val="visible"/>
                                      </p:to>
                                    </p:set>
                                    <p:animEffect transition="in" filter="wipe(down)">
                                      <p:cBhvr>
                                        <p:cTn id="12" dur="500"/>
                                        <p:tgtEl>
                                          <p:spTgt spid="123">
                                            <p:txEl>
                                              <p:pRg st="7" end="7"/>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23">
                                            <p:txEl>
                                              <p:pRg st="6" end="6"/>
                                            </p:txEl>
                                          </p:spTgt>
                                        </p:tgtEl>
                                        <p:attrNameLst>
                                          <p:attrName>style.visibility</p:attrName>
                                        </p:attrNameLst>
                                      </p:cBhvr>
                                      <p:to>
                                        <p:strVal val="visible"/>
                                      </p:to>
                                    </p:set>
                                    <p:animEffect transition="in" filter="wipe(down)">
                                      <p:cBhvr>
                                        <p:cTn id="15" dur="500"/>
                                        <p:tgtEl>
                                          <p:spTgt spid="123">
                                            <p:txEl>
                                              <p:pRg st="6" end="6"/>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23">
                                            <p:txEl>
                                              <p:pRg st="7" end="7"/>
                                            </p:txEl>
                                          </p:spTgt>
                                        </p:tgtEl>
                                        <p:attrNameLst>
                                          <p:attrName>style.visibility</p:attrName>
                                        </p:attrNameLst>
                                      </p:cBhvr>
                                      <p:to>
                                        <p:strVal val="visible"/>
                                      </p:to>
                                    </p:set>
                                    <p:animEffect transition="in" filter="wipe(down)">
                                      <p:cBhvr>
                                        <p:cTn id="18" dur="500"/>
                                        <p:tgtEl>
                                          <p:spTgt spid="12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3">
                                            <p:txEl>
                                              <p:pRg st="8" end="8"/>
                                            </p:txEl>
                                          </p:spTgt>
                                        </p:tgtEl>
                                        <p:attrNameLst>
                                          <p:attrName>style.visibility</p:attrName>
                                        </p:attrNameLst>
                                      </p:cBhvr>
                                      <p:to>
                                        <p:strVal val="visible"/>
                                      </p:to>
                                    </p:set>
                                    <p:animEffect transition="in" filter="wipe(down)">
                                      <p:cBhvr>
                                        <p:cTn id="23" dur="500"/>
                                        <p:tgtEl>
                                          <p:spTgt spid="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325677" y="1102289"/>
            <a:ext cx="8567499" cy="5671491"/>
          </a:xfrm>
          <a:prstGeom prst="rect">
            <a:avLst/>
          </a:prstGeom>
          <a:noFill/>
          <a:ln>
            <a:noFill/>
          </a:ln>
        </p:spPr>
        <p:txBody>
          <a:bodyPr spcFirstLastPara="1" wrap="square" lIns="91425" tIns="91425" rIns="91425" bIns="91425" anchor="t" anchorCtr="0">
            <a:noAutofit/>
          </a:bodyPr>
          <a:lstStyle/>
          <a:p>
            <a:pPr marL="139700" indent="0" algn="ctr">
              <a:buNone/>
            </a:pPr>
            <a:r>
              <a:rPr lang="it-IT" sz="2400" b="1" dirty="0"/>
              <a:t>Dalla diagnosi ai compiti a casa…. passando per il P.D.P.</a:t>
            </a:r>
            <a:endParaRPr lang="it-IT" sz="2400" dirty="0"/>
          </a:p>
          <a:p>
            <a:pPr marL="139700" indent="0">
              <a:buNone/>
            </a:pPr>
            <a:endParaRPr lang="it-IT" sz="1600" dirty="0"/>
          </a:p>
          <a:p>
            <a:pPr marL="139700" indent="0">
              <a:buNone/>
            </a:pPr>
            <a:endParaRPr lang="it-IT" sz="1600" dirty="0"/>
          </a:p>
          <a:p>
            <a:pPr marL="139700" indent="0">
              <a:buNone/>
            </a:pPr>
            <a:r>
              <a:rPr lang="it-IT" sz="1800" b="1" dirty="0">
                <a:solidFill>
                  <a:schemeClr val="accent1"/>
                </a:solidFill>
              </a:rPr>
              <a:t>Cosa contiene il P.D.P.?</a:t>
            </a:r>
          </a:p>
          <a:p>
            <a:pPr marL="139700" indent="0" algn="ctr">
              <a:lnSpc>
                <a:spcPct val="150000"/>
              </a:lnSpc>
              <a:buNone/>
            </a:pPr>
            <a:endParaRPr lang="it-IT" sz="1800" dirty="0"/>
          </a:p>
          <a:p>
            <a:pPr algn="ctr">
              <a:lnSpc>
                <a:spcPct val="150000"/>
              </a:lnSpc>
              <a:buFont typeface="Courier New" panose="02070309020205020404" pitchFamily="49" charset="0"/>
              <a:buChar char="o"/>
            </a:pPr>
            <a:r>
              <a:rPr lang="it-IT" sz="1800" dirty="0"/>
              <a:t>Metodologia didattica utilizzata</a:t>
            </a:r>
          </a:p>
          <a:p>
            <a:pPr algn="ctr">
              <a:lnSpc>
                <a:spcPct val="150000"/>
              </a:lnSpc>
              <a:buFont typeface="Courier New" panose="02070309020205020404" pitchFamily="49" charset="0"/>
              <a:buChar char="o"/>
            </a:pPr>
            <a:r>
              <a:rPr lang="it-IT" sz="1800" dirty="0"/>
              <a:t>Modalità di verifica e valutazione</a:t>
            </a:r>
          </a:p>
          <a:p>
            <a:pPr algn="ctr">
              <a:lnSpc>
                <a:spcPct val="150000"/>
              </a:lnSpc>
              <a:buFont typeface="Courier New" panose="02070309020205020404" pitchFamily="49" charset="0"/>
              <a:buChar char="o"/>
            </a:pPr>
            <a:r>
              <a:rPr lang="it-IT" sz="1800" dirty="0"/>
              <a:t>Indicazioni in merito agli strumenti compensativi e le misure dispensative</a:t>
            </a:r>
          </a:p>
          <a:p>
            <a:pPr marL="139700" indent="0" algn="ctr">
              <a:buNone/>
            </a:pPr>
            <a:endParaRPr lang="it-IT" sz="1800" dirty="0"/>
          </a:p>
          <a:p>
            <a:pPr algn="ctr"/>
            <a:endParaRPr lang="it-IT" sz="2800" dirty="0"/>
          </a:p>
          <a:p>
            <a:pPr marL="139700" indent="0" algn="ctr">
              <a:buNone/>
            </a:pPr>
            <a:endParaRPr lang="it-IT" sz="2800" dirty="0"/>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13</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spTree>
    <p:extLst>
      <p:ext uri="{BB962C8B-B14F-4D97-AF65-F5344CB8AC3E}">
        <p14:creationId xmlns:p14="http://schemas.microsoft.com/office/powerpoint/2010/main" val="254726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3">
                                            <p:txEl>
                                              <p:pRg st="5" end="5"/>
                                            </p:txEl>
                                          </p:spTgt>
                                        </p:tgtEl>
                                        <p:attrNameLst>
                                          <p:attrName>style.visibility</p:attrName>
                                        </p:attrNameLst>
                                      </p:cBhvr>
                                      <p:to>
                                        <p:strVal val="visible"/>
                                      </p:to>
                                    </p:set>
                                    <p:animEffect transition="in" filter="wipe(down)">
                                      <p:cBhvr>
                                        <p:cTn id="7" dur="500"/>
                                        <p:tgtEl>
                                          <p:spTgt spid="12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3">
                                            <p:txEl>
                                              <p:pRg st="6" end="6"/>
                                            </p:txEl>
                                          </p:spTgt>
                                        </p:tgtEl>
                                        <p:attrNameLst>
                                          <p:attrName>style.visibility</p:attrName>
                                        </p:attrNameLst>
                                      </p:cBhvr>
                                      <p:to>
                                        <p:strVal val="visible"/>
                                      </p:to>
                                    </p:set>
                                    <p:animEffect transition="in" filter="wipe(down)">
                                      <p:cBhvr>
                                        <p:cTn id="12" dur="500"/>
                                        <p:tgtEl>
                                          <p:spTgt spid="12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3">
                                            <p:txEl>
                                              <p:pRg st="7" end="7"/>
                                            </p:txEl>
                                          </p:spTgt>
                                        </p:tgtEl>
                                        <p:attrNameLst>
                                          <p:attrName>style.visibility</p:attrName>
                                        </p:attrNameLst>
                                      </p:cBhvr>
                                      <p:to>
                                        <p:strVal val="visible"/>
                                      </p:to>
                                    </p:set>
                                    <p:animEffect transition="in" filter="wipe(down)">
                                      <p:cBhvr>
                                        <p:cTn id="17" dur="500"/>
                                        <p:tgtEl>
                                          <p:spTgt spid="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388308" y="1189974"/>
            <a:ext cx="8504868" cy="5583806"/>
          </a:xfrm>
          <a:prstGeom prst="rect">
            <a:avLst/>
          </a:prstGeom>
          <a:noFill/>
          <a:ln>
            <a:noFill/>
          </a:ln>
        </p:spPr>
        <p:txBody>
          <a:bodyPr spcFirstLastPara="1" wrap="square" lIns="91425" tIns="91425" rIns="91425" bIns="91425" anchor="t" anchorCtr="0">
            <a:noAutofit/>
          </a:bodyPr>
          <a:lstStyle/>
          <a:p>
            <a:pPr marL="139700" indent="0">
              <a:buNone/>
            </a:pPr>
            <a:r>
              <a:rPr lang="it-IT" sz="1800" b="1" dirty="0">
                <a:solidFill>
                  <a:schemeClr val="accent1"/>
                </a:solidFill>
              </a:rPr>
              <a:t>Cosa sono gli strumenti compensativi?</a:t>
            </a:r>
            <a:endParaRPr lang="it-IT" dirty="0">
              <a:solidFill>
                <a:schemeClr val="accent1"/>
              </a:solidFill>
            </a:endParaRPr>
          </a:p>
          <a:p>
            <a:pPr marL="139700" indent="0" algn="ctr">
              <a:buNone/>
            </a:pPr>
            <a:endParaRPr lang="it-IT" sz="2800" dirty="0"/>
          </a:p>
          <a:p>
            <a:pPr algn="ctr"/>
            <a:endParaRPr lang="it-IT" sz="2800" dirty="0"/>
          </a:p>
          <a:p>
            <a:pPr marL="139700" indent="0" algn="ctr">
              <a:buNone/>
            </a:pPr>
            <a:endParaRPr lang="it-IT" sz="2800" dirty="0"/>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14</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pic>
        <p:nvPicPr>
          <p:cNvPr id="5" name="Immagine 4">
            <a:extLst>
              <a:ext uri="{FF2B5EF4-FFF2-40B4-BE49-F238E27FC236}">
                <a16:creationId xmlns:a16="http://schemas.microsoft.com/office/drawing/2014/main" id="{D350F7AB-1161-A641-95AD-C1805D40AA41}"/>
              </a:ext>
            </a:extLst>
          </p:cNvPr>
          <p:cNvPicPr>
            <a:picLocks noChangeAspect="1"/>
          </p:cNvPicPr>
          <p:nvPr/>
        </p:nvPicPr>
        <p:blipFill>
          <a:blip r:embed="rId3"/>
          <a:stretch>
            <a:fillRect/>
          </a:stretch>
        </p:blipFill>
        <p:spPr>
          <a:xfrm>
            <a:off x="1086640" y="1936635"/>
            <a:ext cx="7108204" cy="4738802"/>
          </a:xfrm>
          <a:prstGeom prst="rect">
            <a:avLst/>
          </a:prstGeom>
        </p:spPr>
      </p:pic>
    </p:spTree>
    <p:extLst>
      <p:ext uri="{BB962C8B-B14F-4D97-AF65-F5344CB8AC3E}">
        <p14:creationId xmlns:p14="http://schemas.microsoft.com/office/powerpoint/2010/main" val="1810298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112734" y="1803748"/>
            <a:ext cx="3031298" cy="1039660"/>
          </a:xfrm>
          <a:prstGeom prst="rect">
            <a:avLst/>
          </a:prstGeom>
          <a:noFill/>
          <a:ln>
            <a:noFill/>
          </a:ln>
        </p:spPr>
        <p:txBody>
          <a:bodyPr spcFirstLastPara="1" wrap="square" lIns="91425" tIns="91425" rIns="91425" bIns="91425" anchor="t" anchorCtr="0">
            <a:noAutofit/>
          </a:bodyPr>
          <a:lstStyle/>
          <a:p>
            <a:pPr marL="139700" indent="0" algn="ctr">
              <a:buNone/>
            </a:pPr>
            <a:r>
              <a:rPr lang="it-IT" sz="2400" dirty="0">
                <a:solidFill>
                  <a:schemeClr val="accent1"/>
                </a:solidFill>
              </a:rPr>
              <a:t>…</a:t>
            </a:r>
            <a:r>
              <a:rPr lang="it-IT" sz="1800" b="1" dirty="0">
                <a:solidFill>
                  <a:schemeClr val="accent1"/>
                </a:solidFill>
              </a:rPr>
              <a:t>e le misure dispensative?</a:t>
            </a:r>
          </a:p>
          <a:p>
            <a:pPr marL="139700" indent="0">
              <a:buNone/>
            </a:pPr>
            <a:endParaRPr lang="it-IT" dirty="0"/>
          </a:p>
          <a:p>
            <a:pPr marL="139700" indent="0" algn="ctr">
              <a:buNone/>
            </a:pPr>
            <a:endParaRPr lang="it-IT" sz="2800" dirty="0"/>
          </a:p>
          <a:p>
            <a:pPr algn="ctr"/>
            <a:endParaRPr lang="it-IT" sz="2800" dirty="0"/>
          </a:p>
          <a:p>
            <a:pPr marL="139700" indent="0" algn="ctr">
              <a:buNone/>
            </a:pPr>
            <a:endParaRPr lang="it-IT" sz="2800" dirty="0"/>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15</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pic>
        <p:nvPicPr>
          <p:cNvPr id="3" name="Immagine 2">
            <a:extLst>
              <a:ext uri="{FF2B5EF4-FFF2-40B4-BE49-F238E27FC236}">
                <a16:creationId xmlns:a16="http://schemas.microsoft.com/office/drawing/2014/main" id="{34F60D76-D3A8-934F-8063-28D418A5FE02}"/>
              </a:ext>
            </a:extLst>
          </p:cNvPr>
          <p:cNvPicPr>
            <a:picLocks noChangeAspect="1"/>
          </p:cNvPicPr>
          <p:nvPr/>
        </p:nvPicPr>
        <p:blipFill>
          <a:blip r:embed="rId3"/>
          <a:stretch>
            <a:fillRect/>
          </a:stretch>
        </p:blipFill>
        <p:spPr>
          <a:xfrm>
            <a:off x="3144032" y="1148662"/>
            <a:ext cx="5749143" cy="5709338"/>
          </a:xfrm>
          <a:prstGeom prst="rect">
            <a:avLst/>
          </a:prstGeom>
        </p:spPr>
      </p:pic>
    </p:spTree>
    <p:extLst>
      <p:ext uri="{BB962C8B-B14F-4D97-AF65-F5344CB8AC3E}">
        <p14:creationId xmlns:p14="http://schemas.microsoft.com/office/powerpoint/2010/main" val="1277855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112733" y="2167002"/>
            <a:ext cx="8780441" cy="3382027"/>
          </a:xfrm>
          <a:prstGeom prst="rect">
            <a:avLst/>
          </a:prstGeom>
          <a:noFill/>
          <a:ln>
            <a:noFill/>
          </a:ln>
        </p:spPr>
        <p:txBody>
          <a:bodyPr spcFirstLastPara="1" wrap="square" lIns="91425" tIns="91425" rIns="91425" bIns="91425" anchor="t" anchorCtr="0">
            <a:noAutofit/>
          </a:bodyPr>
          <a:lstStyle/>
          <a:p>
            <a:pPr marL="139700" indent="0">
              <a:buNone/>
            </a:pPr>
            <a:endParaRPr lang="it-IT" dirty="0"/>
          </a:p>
          <a:p>
            <a:pPr marL="139700" indent="0" algn="ctr">
              <a:lnSpc>
                <a:spcPct val="150000"/>
              </a:lnSpc>
              <a:buNone/>
            </a:pPr>
            <a:r>
              <a:rPr lang="it-IT" sz="2000" dirty="0"/>
              <a:t>Un buon Piano Didattico Personalizzato può essere un faro per lo studio a scuola ma anche a</a:t>
            </a:r>
            <a:r>
              <a:rPr lang="it-IT" sz="2000" b="1" dirty="0"/>
              <a:t> casa</a:t>
            </a:r>
            <a:r>
              <a:rPr lang="it-IT" sz="2000" dirty="0"/>
              <a:t>,</a:t>
            </a:r>
            <a:r>
              <a:rPr lang="it-IT" sz="2000" b="1" dirty="0"/>
              <a:t> </a:t>
            </a:r>
            <a:r>
              <a:rPr lang="it-IT" sz="2000" dirty="0"/>
              <a:t>perché dovrebbe contenere al suo interno gli obiettivi principali da raggiungere e le modalità di compensazione che possono aiutare i ragazzi a ottenere i risultati prefissati.</a:t>
            </a:r>
            <a:endParaRPr lang="it-IT" sz="2000" b="1" dirty="0"/>
          </a:p>
          <a:p>
            <a:pPr algn="ctr"/>
            <a:endParaRPr lang="it-IT" sz="2800" dirty="0"/>
          </a:p>
          <a:p>
            <a:pPr marL="139700" indent="0" algn="ctr">
              <a:buNone/>
            </a:pPr>
            <a:endParaRPr lang="it-IT" sz="2800" dirty="0"/>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16</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spTree>
    <p:extLst>
      <p:ext uri="{BB962C8B-B14F-4D97-AF65-F5344CB8AC3E}">
        <p14:creationId xmlns:p14="http://schemas.microsoft.com/office/powerpoint/2010/main" val="2104792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5394196" y="2455100"/>
            <a:ext cx="3498980" cy="2167003"/>
          </a:xfrm>
          <a:prstGeom prst="rect">
            <a:avLst/>
          </a:prstGeom>
          <a:noFill/>
          <a:ln>
            <a:noFill/>
          </a:ln>
        </p:spPr>
        <p:txBody>
          <a:bodyPr spcFirstLastPara="1" wrap="square" lIns="91425" tIns="91425" rIns="91425" bIns="91425" anchor="t" anchorCtr="0">
            <a:noAutofit/>
          </a:bodyPr>
          <a:lstStyle/>
          <a:p>
            <a:pPr marL="139700" indent="0">
              <a:buNone/>
            </a:pPr>
            <a:endParaRPr lang="it-IT" dirty="0"/>
          </a:p>
          <a:p>
            <a:pPr marL="139700" indent="0" algn="ctr">
              <a:buNone/>
            </a:pPr>
            <a:r>
              <a:rPr lang="it-IT" sz="2800" b="1" dirty="0">
                <a:solidFill>
                  <a:schemeClr val="accent1"/>
                </a:solidFill>
              </a:rPr>
              <a:t>e…come possiamo attrezzarci a casa?</a:t>
            </a:r>
          </a:p>
          <a:p>
            <a:pPr algn="ctr"/>
            <a:endParaRPr lang="it-IT" sz="2800" dirty="0"/>
          </a:p>
          <a:p>
            <a:pPr marL="139700" indent="0" algn="ctr">
              <a:buNone/>
            </a:pPr>
            <a:endParaRPr lang="it-IT" sz="2800" dirty="0"/>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17</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pic>
        <p:nvPicPr>
          <p:cNvPr id="4" name="Immagine 3">
            <a:extLst>
              <a:ext uri="{FF2B5EF4-FFF2-40B4-BE49-F238E27FC236}">
                <a16:creationId xmlns:a16="http://schemas.microsoft.com/office/drawing/2014/main" id="{40CF506E-218C-D542-966E-0382E4502849}"/>
              </a:ext>
            </a:extLst>
          </p:cNvPr>
          <p:cNvPicPr>
            <a:picLocks noChangeAspect="1"/>
          </p:cNvPicPr>
          <p:nvPr/>
        </p:nvPicPr>
        <p:blipFill>
          <a:blip r:embed="rId3"/>
          <a:stretch>
            <a:fillRect/>
          </a:stretch>
        </p:blipFill>
        <p:spPr>
          <a:xfrm>
            <a:off x="1351128" y="1460915"/>
            <a:ext cx="3783759" cy="4729699"/>
          </a:xfrm>
          <a:prstGeom prst="rect">
            <a:avLst/>
          </a:prstGeom>
        </p:spPr>
      </p:pic>
    </p:spTree>
    <p:extLst>
      <p:ext uri="{BB962C8B-B14F-4D97-AF65-F5344CB8AC3E}">
        <p14:creationId xmlns:p14="http://schemas.microsoft.com/office/powerpoint/2010/main" val="1571030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450937" y="1578280"/>
            <a:ext cx="8442239" cy="3995802"/>
          </a:xfrm>
          <a:prstGeom prst="rect">
            <a:avLst/>
          </a:prstGeom>
          <a:noFill/>
          <a:ln>
            <a:noFill/>
          </a:ln>
        </p:spPr>
        <p:txBody>
          <a:bodyPr spcFirstLastPara="1" wrap="square" lIns="91425" tIns="91425" rIns="91425" bIns="91425" anchor="t" anchorCtr="0">
            <a:noAutofit/>
          </a:bodyPr>
          <a:lstStyle/>
          <a:p>
            <a:pPr marL="139700" indent="0">
              <a:buNone/>
            </a:pPr>
            <a:endParaRPr lang="it-IT" dirty="0"/>
          </a:p>
          <a:p>
            <a:pPr algn="ctr"/>
            <a:endParaRPr lang="it-IT" sz="1800" dirty="0"/>
          </a:p>
          <a:p>
            <a:pPr marL="139700" indent="0" algn="ctr">
              <a:buNone/>
            </a:pPr>
            <a:endParaRPr lang="it-IT" dirty="0"/>
          </a:p>
          <a:p>
            <a:pPr marL="139700" indent="0" algn="ctr">
              <a:lnSpc>
                <a:spcPct val="150000"/>
              </a:lnSpc>
              <a:buNone/>
            </a:pPr>
            <a:r>
              <a:rPr lang="it-IT" sz="2000" dirty="0"/>
              <a:t>Ogni ragazzo con </a:t>
            </a:r>
            <a:r>
              <a:rPr lang="it-IT" sz="2000" dirty="0">
                <a:solidFill>
                  <a:srgbClr val="FF0000"/>
                </a:solidFill>
              </a:rPr>
              <a:t>DSA </a:t>
            </a:r>
            <a:r>
              <a:rPr lang="it-IT" sz="2000" dirty="0">
                <a:solidFill>
                  <a:schemeClr val="tx1"/>
                </a:solidFill>
              </a:rPr>
              <a:t>è profondamente diverso da un suo compagno di classe con la stessa diagnosi quindi non potrà avere un PDP uguale al compagno e nemmeno la stessa modalità di apprendimento. </a:t>
            </a:r>
          </a:p>
          <a:p>
            <a:pPr marL="139700" indent="0" algn="ctr">
              <a:lnSpc>
                <a:spcPct val="150000"/>
              </a:lnSpc>
              <a:buNone/>
            </a:pPr>
            <a:endParaRPr lang="it-IT" sz="2000" dirty="0">
              <a:solidFill>
                <a:schemeClr val="tx1"/>
              </a:solidFill>
            </a:endParaRPr>
          </a:p>
          <a:p>
            <a:pPr marL="139700" indent="0" algn="ctr">
              <a:lnSpc>
                <a:spcPct val="150000"/>
              </a:lnSpc>
              <a:buNone/>
            </a:pPr>
            <a:r>
              <a:rPr lang="it-IT" sz="2000" dirty="0">
                <a:solidFill>
                  <a:schemeClr val="tx1"/>
                </a:solidFill>
              </a:rPr>
              <a:t>Dunque bisogna chiedersi...</a:t>
            </a:r>
            <a:endParaRPr lang="it-IT" sz="2000" dirty="0">
              <a:solidFill>
                <a:srgbClr val="FF0000"/>
              </a:solidFill>
            </a:endParaRPr>
          </a:p>
          <a:p>
            <a:pPr marL="152400" marR="0" lvl="0" indent="0" algn="ctr" rtl="0">
              <a:lnSpc>
                <a:spcPct val="100000"/>
              </a:lnSpc>
              <a:spcBef>
                <a:spcPts val="0"/>
              </a:spcBef>
              <a:spcAft>
                <a:spcPts val="0"/>
              </a:spcAft>
              <a:buClr>
                <a:schemeClr val="accent1"/>
              </a:buClr>
              <a:buSzPts val="1800"/>
              <a:buNone/>
            </a:pPr>
            <a:endParaRPr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18</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spTree>
    <p:extLst>
      <p:ext uri="{BB962C8B-B14F-4D97-AF65-F5344CB8AC3E}">
        <p14:creationId xmlns:p14="http://schemas.microsoft.com/office/powerpoint/2010/main" val="199504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3">
                                            <p:txEl>
                                              <p:pRg st="5" end="5"/>
                                            </p:txEl>
                                          </p:spTgt>
                                        </p:tgtEl>
                                        <p:attrNameLst>
                                          <p:attrName>style.visibility</p:attrName>
                                        </p:attrNameLst>
                                      </p:cBhvr>
                                      <p:to>
                                        <p:strVal val="visible"/>
                                      </p:to>
                                    </p:set>
                                    <p:animEffect transition="in" filter="wipe(down)">
                                      <p:cBhvr>
                                        <p:cTn id="7" dur="500"/>
                                        <p:tgtEl>
                                          <p:spTgt spid="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225468" y="1340286"/>
            <a:ext cx="8667707" cy="5152590"/>
          </a:xfrm>
          <a:prstGeom prst="rect">
            <a:avLst/>
          </a:prstGeom>
          <a:noFill/>
          <a:ln>
            <a:noFill/>
          </a:ln>
        </p:spPr>
        <p:txBody>
          <a:bodyPr spcFirstLastPara="1" wrap="square" lIns="91425" tIns="91425" rIns="91425" bIns="91425" anchor="t" anchorCtr="0">
            <a:noAutofit/>
          </a:bodyPr>
          <a:lstStyle/>
          <a:p>
            <a:pPr marL="139700" indent="0" algn="ctr">
              <a:buNone/>
            </a:pPr>
            <a:r>
              <a:rPr lang="it-IT" sz="2400" b="1" dirty="0">
                <a:solidFill>
                  <a:srgbClr val="0070C0"/>
                </a:solidFill>
              </a:rPr>
              <a:t>…che tipo è mio figlio?</a:t>
            </a:r>
          </a:p>
          <a:p>
            <a:pPr marL="139700" indent="0" algn="ctr">
              <a:buNone/>
            </a:pPr>
            <a:endParaRPr lang="it-IT" sz="2800" b="1" dirty="0"/>
          </a:p>
          <a:p>
            <a:pPr marL="139700" indent="0" algn="ctr">
              <a:buNone/>
            </a:pPr>
            <a:r>
              <a:rPr lang="it-IT" sz="1800" b="1" dirty="0"/>
              <a:t>IL PROCRASTINATORE: </a:t>
            </a:r>
            <a:r>
              <a:rPr lang="it-IT" sz="1800" dirty="0"/>
              <a:t>pensa che ci sia sempre tempo</a:t>
            </a:r>
          </a:p>
          <a:p>
            <a:pPr marL="139700" indent="0" algn="ctr">
              <a:buNone/>
            </a:pPr>
            <a:r>
              <a:rPr lang="it-IT" sz="1800" dirty="0"/>
              <a:t>Strategia d’azione: verificare dopo poco tempo quello che sta studiando</a:t>
            </a:r>
          </a:p>
          <a:p>
            <a:pPr marL="139700" indent="0" algn="ctr">
              <a:buNone/>
            </a:pPr>
            <a:endParaRPr lang="it-IT" sz="1800" b="1" dirty="0"/>
          </a:p>
          <a:p>
            <a:pPr marL="139700" indent="0" algn="ctr">
              <a:buNone/>
            </a:pPr>
            <a:r>
              <a:rPr lang="it-IT" sz="1800" b="1" dirty="0"/>
              <a:t>IL DELEGANTE: </a:t>
            </a:r>
            <a:r>
              <a:rPr lang="it-IT" sz="1800" dirty="0"/>
              <a:t>richiede sempre l’aiuto</a:t>
            </a:r>
          </a:p>
          <a:p>
            <a:pPr marL="139700" indent="0" algn="ctr">
              <a:buNone/>
            </a:pPr>
            <a:r>
              <a:rPr lang="it-IT" sz="1800" dirty="0"/>
              <a:t>Strategia d’azione: prima di iniziare scegliere insieme quali compiti svolgerà da solo</a:t>
            </a:r>
          </a:p>
          <a:p>
            <a:pPr marL="139700" indent="0" algn="ctr">
              <a:buNone/>
            </a:pPr>
            <a:endParaRPr lang="it-IT" sz="1800" dirty="0"/>
          </a:p>
          <a:p>
            <a:pPr marL="139700" indent="0" algn="ctr">
              <a:buNone/>
            </a:pPr>
            <a:r>
              <a:rPr lang="it-IT" sz="1800" b="1" dirty="0"/>
              <a:t>LO SMEMORATO: </a:t>
            </a:r>
            <a:r>
              <a:rPr lang="it-IT" sz="1800" dirty="0"/>
              <a:t>passa tante ore sui libri ma dimentica facilmente quanto ha studiato</a:t>
            </a:r>
          </a:p>
          <a:p>
            <a:pPr marL="139700" indent="0" algn="ctr">
              <a:buNone/>
            </a:pPr>
            <a:r>
              <a:rPr lang="it-IT" sz="1800" dirty="0"/>
              <a:t>Strategia d’azione: suddividere i compiti in più fasi</a:t>
            </a:r>
          </a:p>
          <a:p>
            <a:pPr marL="139700" indent="0" algn="ctr">
              <a:buNone/>
            </a:pPr>
            <a:endParaRPr lang="it-IT" sz="2800" dirty="0"/>
          </a:p>
          <a:p>
            <a:pPr algn="ctr"/>
            <a:endParaRPr lang="it-IT" sz="2800" dirty="0"/>
          </a:p>
          <a:p>
            <a:pPr marL="139700" indent="0" algn="ctr">
              <a:buNone/>
            </a:pPr>
            <a:endParaRPr lang="it-IT" sz="2800" dirty="0"/>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19</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endParaRPr lang="it-IT" sz="2000" b="1" i="1" dirty="0"/>
          </a:p>
        </p:txBody>
      </p:sp>
      <p:sp>
        <p:nvSpPr>
          <p:cNvPr id="2" name="Stella a 5 punte 1">
            <a:extLst>
              <a:ext uri="{FF2B5EF4-FFF2-40B4-BE49-F238E27FC236}">
                <a16:creationId xmlns:a16="http://schemas.microsoft.com/office/drawing/2014/main" id="{86A90B86-6097-7644-8D27-0BA28C0434A2}"/>
              </a:ext>
            </a:extLst>
          </p:cNvPr>
          <p:cNvSpPr/>
          <p:nvPr/>
        </p:nvSpPr>
        <p:spPr>
          <a:xfrm>
            <a:off x="651353" y="2755727"/>
            <a:ext cx="288099" cy="3131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tella a 5 punte 6">
            <a:extLst>
              <a:ext uri="{FF2B5EF4-FFF2-40B4-BE49-F238E27FC236}">
                <a16:creationId xmlns:a16="http://schemas.microsoft.com/office/drawing/2014/main" id="{11AE3B0B-5293-2B43-A2C7-4B9A04B06968}"/>
              </a:ext>
            </a:extLst>
          </p:cNvPr>
          <p:cNvSpPr/>
          <p:nvPr/>
        </p:nvSpPr>
        <p:spPr>
          <a:xfrm>
            <a:off x="363254" y="3760006"/>
            <a:ext cx="288099" cy="3131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tella a 5 punte 7">
            <a:extLst>
              <a:ext uri="{FF2B5EF4-FFF2-40B4-BE49-F238E27FC236}">
                <a16:creationId xmlns:a16="http://schemas.microsoft.com/office/drawing/2014/main" id="{1FFDA17D-017E-1645-BCFC-D5F89469642F}"/>
              </a:ext>
            </a:extLst>
          </p:cNvPr>
          <p:cNvSpPr/>
          <p:nvPr/>
        </p:nvSpPr>
        <p:spPr>
          <a:xfrm>
            <a:off x="1797484" y="5408278"/>
            <a:ext cx="288099" cy="3131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065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3">
                                            <p:txEl>
                                              <p:pRg st="2" end="2"/>
                                            </p:txEl>
                                          </p:spTgt>
                                        </p:tgtEl>
                                        <p:attrNameLst>
                                          <p:attrName>style.visibility</p:attrName>
                                        </p:attrNameLst>
                                      </p:cBhvr>
                                      <p:to>
                                        <p:strVal val="visible"/>
                                      </p:to>
                                    </p:set>
                                    <p:animEffect transition="in" filter="wipe(down)">
                                      <p:cBhvr>
                                        <p:cTn id="7" dur="500"/>
                                        <p:tgtEl>
                                          <p:spTgt spid="12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23">
                                            <p:txEl>
                                              <p:pRg st="3" end="3"/>
                                            </p:txEl>
                                          </p:spTgt>
                                        </p:tgtEl>
                                        <p:attrNameLst>
                                          <p:attrName>style.visibility</p:attrName>
                                        </p:attrNameLst>
                                      </p:cBhvr>
                                      <p:to>
                                        <p:strVal val="visible"/>
                                      </p:to>
                                    </p:set>
                                    <p:animEffect transition="in" filter="wipe(down)">
                                      <p:cBhvr>
                                        <p:cTn id="10" dur="500"/>
                                        <p:tgtEl>
                                          <p:spTgt spid="12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3">
                                            <p:txEl>
                                              <p:pRg st="5" end="5"/>
                                            </p:txEl>
                                          </p:spTgt>
                                        </p:tgtEl>
                                        <p:attrNameLst>
                                          <p:attrName>style.visibility</p:attrName>
                                        </p:attrNameLst>
                                      </p:cBhvr>
                                      <p:to>
                                        <p:strVal val="visible"/>
                                      </p:to>
                                    </p:set>
                                    <p:animEffect transition="in" filter="wipe(down)">
                                      <p:cBhvr>
                                        <p:cTn id="15" dur="500"/>
                                        <p:tgtEl>
                                          <p:spTgt spid="123">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23">
                                            <p:txEl>
                                              <p:pRg st="6" end="6"/>
                                            </p:txEl>
                                          </p:spTgt>
                                        </p:tgtEl>
                                        <p:attrNameLst>
                                          <p:attrName>style.visibility</p:attrName>
                                        </p:attrNameLst>
                                      </p:cBhvr>
                                      <p:to>
                                        <p:strVal val="visible"/>
                                      </p:to>
                                    </p:set>
                                    <p:animEffect transition="in" filter="wipe(down)">
                                      <p:cBhvr>
                                        <p:cTn id="18" dur="500"/>
                                        <p:tgtEl>
                                          <p:spTgt spid="12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3">
                                            <p:txEl>
                                              <p:pRg st="8" end="8"/>
                                            </p:txEl>
                                          </p:spTgt>
                                        </p:tgtEl>
                                        <p:attrNameLst>
                                          <p:attrName>style.visibility</p:attrName>
                                        </p:attrNameLst>
                                      </p:cBhvr>
                                      <p:to>
                                        <p:strVal val="visible"/>
                                      </p:to>
                                    </p:set>
                                    <p:animEffect transition="in" filter="wipe(down)">
                                      <p:cBhvr>
                                        <p:cTn id="23" dur="500"/>
                                        <p:tgtEl>
                                          <p:spTgt spid="123">
                                            <p:txEl>
                                              <p:pRg st="8" end="8"/>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23">
                                            <p:txEl>
                                              <p:pRg st="9" end="9"/>
                                            </p:txEl>
                                          </p:spTgt>
                                        </p:tgtEl>
                                        <p:attrNameLst>
                                          <p:attrName>style.visibility</p:attrName>
                                        </p:attrNameLst>
                                      </p:cBhvr>
                                      <p:to>
                                        <p:strVal val="visible"/>
                                      </p:to>
                                    </p:set>
                                    <p:animEffect transition="in" filter="wipe(down)">
                                      <p:cBhvr>
                                        <p:cTn id="26" dur="500"/>
                                        <p:tgtEl>
                                          <p:spTgt spid="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AA2D5F-F12A-4F9D-8837-3732AEC4A57B}"/>
              </a:ext>
            </a:extLst>
          </p:cNvPr>
          <p:cNvSpPr>
            <a:spLocks noGrp="1"/>
          </p:cNvSpPr>
          <p:nvPr>
            <p:ph type="title"/>
          </p:nvPr>
        </p:nvSpPr>
        <p:spPr>
          <a:xfrm>
            <a:off x="0" y="212942"/>
            <a:ext cx="9043792" cy="839244"/>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br>
              <a:rPr lang="it-IT" sz="2000" b="1" dirty="0"/>
            </a:br>
            <a:endParaRPr lang="it-IT" sz="2000" b="1" dirty="0"/>
          </a:p>
        </p:txBody>
      </p:sp>
      <p:sp>
        <p:nvSpPr>
          <p:cNvPr id="4" name="Segnaposto numero diapositiva 3">
            <a:extLst>
              <a:ext uri="{FF2B5EF4-FFF2-40B4-BE49-F238E27FC236}">
                <a16:creationId xmlns:a16="http://schemas.microsoft.com/office/drawing/2014/main" id="{CB4958CF-7405-46D7-A0A5-57D0B395B3A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it-IT" smtClean="0"/>
              <a:t>2</a:t>
            </a:fld>
            <a:endParaRPr lang="it-IT"/>
          </a:p>
        </p:txBody>
      </p:sp>
      <p:sp>
        <p:nvSpPr>
          <p:cNvPr id="3" name="CasellaDiTesto 2">
            <a:extLst>
              <a:ext uri="{FF2B5EF4-FFF2-40B4-BE49-F238E27FC236}">
                <a16:creationId xmlns:a16="http://schemas.microsoft.com/office/drawing/2014/main" id="{3CC40826-20E5-3B4B-B2B0-D8B8566560DF}"/>
              </a:ext>
            </a:extLst>
          </p:cNvPr>
          <p:cNvSpPr txBox="1"/>
          <p:nvPr/>
        </p:nvSpPr>
        <p:spPr>
          <a:xfrm>
            <a:off x="989557" y="1540703"/>
            <a:ext cx="4434213" cy="5155257"/>
          </a:xfrm>
          <a:prstGeom prst="rect">
            <a:avLst/>
          </a:prstGeom>
          <a:noFill/>
        </p:spPr>
        <p:txBody>
          <a:bodyPr wrap="square" rtlCol="0">
            <a:spAutoFit/>
          </a:bodyPr>
          <a:lstStyle/>
          <a:p>
            <a:pPr algn="ctr"/>
            <a:r>
              <a:rPr lang="it-IT" sz="2400" b="1" dirty="0">
                <a:solidFill>
                  <a:schemeClr val="accent1"/>
                </a:solidFill>
              </a:rPr>
              <a:t>Perché siamo qui oggi?</a:t>
            </a:r>
          </a:p>
          <a:p>
            <a:pPr algn="ctr"/>
            <a:endParaRPr lang="it-IT" sz="2400" b="1" dirty="0"/>
          </a:p>
          <a:p>
            <a:pPr>
              <a:lnSpc>
                <a:spcPct val="150000"/>
              </a:lnSpc>
            </a:pPr>
            <a:r>
              <a:rPr lang="it-IT" sz="1800" dirty="0"/>
              <a:t>Perché è la </a:t>
            </a:r>
            <a:r>
              <a:rPr lang="it-IT" sz="1800" b="1" dirty="0"/>
              <a:t>settimana nazionale della Dislessia </a:t>
            </a:r>
            <a:r>
              <a:rPr lang="it-IT" sz="1800" dirty="0"/>
              <a:t>e per</a:t>
            </a:r>
          </a:p>
          <a:p>
            <a:endParaRPr lang="it-IT" sz="1800" dirty="0"/>
          </a:p>
          <a:p>
            <a:endParaRPr lang="it-IT" sz="1800" dirty="0"/>
          </a:p>
          <a:p>
            <a:endParaRPr lang="it-IT" sz="1800" dirty="0"/>
          </a:p>
          <a:p>
            <a:pPr marL="285750" indent="-285750">
              <a:lnSpc>
                <a:spcPct val="150000"/>
              </a:lnSpc>
              <a:buFont typeface="Arial" panose="020B0604020202020204" pitchFamily="34" charset="0"/>
              <a:buChar char="•"/>
            </a:pPr>
            <a:r>
              <a:rPr lang="it-IT" sz="1800" dirty="0"/>
              <a:t>Supportare la soggettività di ciascun alunno</a:t>
            </a:r>
          </a:p>
          <a:p>
            <a:pPr marL="285750" indent="-285750">
              <a:lnSpc>
                <a:spcPct val="150000"/>
              </a:lnSpc>
              <a:buFont typeface="Arial" panose="020B0604020202020204" pitchFamily="34" charset="0"/>
              <a:buChar char="•"/>
            </a:pPr>
            <a:r>
              <a:rPr lang="it-IT" sz="1800" dirty="0"/>
              <a:t>Promuovere l’inclusione scolastica</a:t>
            </a:r>
          </a:p>
          <a:p>
            <a:pPr marL="285750" indent="-285750">
              <a:buFontTx/>
              <a:buChar char="-"/>
            </a:pPr>
            <a:endParaRPr lang="it-IT" sz="1800" dirty="0"/>
          </a:p>
          <a:p>
            <a:endParaRPr lang="it-IT" sz="1800" dirty="0"/>
          </a:p>
          <a:p>
            <a:endParaRPr lang="it-IT" dirty="0"/>
          </a:p>
          <a:p>
            <a:endParaRPr lang="it-IT" dirty="0"/>
          </a:p>
          <a:p>
            <a:pPr marL="342900" indent="-342900">
              <a:buAutoNum type="arabicParenR"/>
            </a:pPr>
            <a:endParaRPr lang="it-IT" dirty="0"/>
          </a:p>
          <a:p>
            <a:pPr marL="342900" indent="-342900">
              <a:buAutoNum type="arabicParenR"/>
            </a:pPr>
            <a:endParaRPr lang="it-IT" dirty="0"/>
          </a:p>
        </p:txBody>
      </p:sp>
      <p:pic>
        <p:nvPicPr>
          <p:cNvPr id="6" name="Immagine 5">
            <a:extLst>
              <a:ext uri="{FF2B5EF4-FFF2-40B4-BE49-F238E27FC236}">
                <a16:creationId xmlns:a16="http://schemas.microsoft.com/office/drawing/2014/main" id="{EA50E00C-BF57-E14D-B86A-C6ABCF08EA18}"/>
              </a:ext>
            </a:extLst>
          </p:cNvPr>
          <p:cNvPicPr>
            <a:picLocks noChangeAspect="1"/>
          </p:cNvPicPr>
          <p:nvPr/>
        </p:nvPicPr>
        <p:blipFill>
          <a:blip r:embed="rId2"/>
          <a:stretch>
            <a:fillRect/>
          </a:stretch>
        </p:blipFill>
        <p:spPr>
          <a:xfrm>
            <a:off x="5408322" y="1540703"/>
            <a:ext cx="3635470" cy="4705484"/>
          </a:xfrm>
          <a:prstGeom prst="rect">
            <a:avLst/>
          </a:prstGeom>
        </p:spPr>
      </p:pic>
    </p:spTree>
    <p:extLst>
      <p:ext uri="{BB962C8B-B14F-4D97-AF65-F5344CB8AC3E}">
        <p14:creationId xmlns:p14="http://schemas.microsoft.com/office/powerpoint/2010/main" val="178123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225468" y="1340286"/>
            <a:ext cx="8667707" cy="5152590"/>
          </a:xfrm>
          <a:prstGeom prst="rect">
            <a:avLst/>
          </a:prstGeom>
          <a:noFill/>
          <a:ln>
            <a:noFill/>
          </a:ln>
        </p:spPr>
        <p:txBody>
          <a:bodyPr spcFirstLastPara="1" wrap="square" lIns="91425" tIns="91425" rIns="91425" bIns="91425" anchor="t" anchorCtr="0">
            <a:noAutofit/>
          </a:bodyPr>
          <a:lstStyle/>
          <a:p>
            <a:pPr marL="139700" indent="0" algn="ctr">
              <a:buNone/>
            </a:pPr>
            <a:r>
              <a:rPr lang="it-IT" sz="2400" b="1" dirty="0">
                <a:solidFill>
                  <a:srgbClr val="0070C0"/>
                </a:solidFill>
              </a:rPr>
              <a:t>…che tipo è mio figlio?</a:t>
            </a:r>
          </a:p>
          <a:p>
            <a:pPr marL="139700" indent="0" algn="ctr">
              <a:buNone/>
            </a:pPr>
            <a:endParaRPr lang="it-IT" sz="2800" b="1" dirty="0"/>
          </a:p>
          <a:p>
            <a:pPr marL="139700" indent="0" algn="ctr">
              <a:buNone/>
            </a:pPr>
            <a:r>
              <a:rPr lang="it-IT" sz="1800" b="1" dirty="0"/>
              <a:t>IL PERFEZIONISTA: </a:t>
            </a:r>
            <a:r>
              <a:rPr lang="it-IT" sz="1800" dirty="0"/>
              <a:t>vuole sempre sapere tutto</a:t>
            </a:r>
          </a:p>
          <a:p>
            <a:pPr marL="139700" indent="0" algn="ctr">
              <a:buNone/>
            </a:pPr>
            <a:r>
              <a:rPr lang="it-IT" sz="1800" dirty="0"/>
              <a:t>Strategia d’azione: declinare il concetto di perfezione, selezionando gli argomenti e le materie dove è necessario sapere le cose in modo dettagliato</a:t>
            </a:r>
            <a:endParaRPr lang="it-IT" sz="1800" b="1" dirty="0"/>
          </a:p>
          <a:p>
            <a:pPr marL="139700" indent="0" algn="ctr">
              <a:buNone/>
            </a:pPr>
            <a:endParaRPr lang="it-IT" sz="1800" b="1" dirty="0"/>
          </a:p>
          <a:p>
            <a:pPr marL="139700" indent="0" algn="ctr">
              <a:buNone/>
            </a:pPr>
            <a:r>
              <a:rPr lang="it-IT" sz="1800" b="1" dirty="0"/>
              <a:t>L’ANSIOSO: </a:t>
            </a:r>
            <a:r>
              <a:rPr lang="it-IT" sz="1800" dirty="0"/>
              <a:t>ha sempre paura di sbagliare</a:t>
            </a:r>
          </a:p>
          <a:p>
            <a:pPr marL="139700" indent="0" algn="ctr">
              <a:buNone/>
            </a:pPr>
            <a:r>
              <a:rPr lang="it-IT" sz="1800" dirty="0"/>
              <a:t>Strategia d’azione: diventare più consapevoli delle proprie capacità simulando a casa verifiche o interrogazioni</a:t>
            </a:r>
          </a:p>
          <a:p>
            <a:pPr marL="139700" indent="0" algn="ctr">
              <a:buNone/>
            </a:pPr>
            <a:endParaRPr lang="it-IT" sz="1800" dirty="0"/>
          </a:p>
          <a:p>
            <a:pPr marL="139700" indent="0" algn="ctr">
              <a:buNone/>
            </a:pPr>
            <a:r>
              <a:rPr lang="it-IT" sz="1800" b="1" dirty="0"/>
              <a:t>IL DISORGANIZZATO: </a:t>
            </a:r>
            <a:r>
              <a:rPr lang="it-IT" sz="1800" dirty="0"/>
              <a:t>perde il materiale, non sa quali sono i compiti</a:t>
            </a:r>
          </a:p>
          <a:p>
            <a:pPr marL="139700" indent="0" algn="ctr">
              <a:buNone/>
            </a:pPr>
            <a:r>
              <a:rPr lang="it-IT" sz="1800" dirty="0"/>
              <a:t>Strategia d’azione: aiutarlo nelle autonomie organizzative, planning </a:t>
            </a:r>
            <a:r>
              <a:rPr lang="it-IT" sz="1800" dirty="0" err="1"/>
              <a:t>etc</a:t>
            </a:r>
            <a:endParaRPr lang="it-IT" sz="2800" dirty="0"/>
          </a:p>
          <a:p>
            <a:pPr algn="ctr"/>
            <a:endParaRPr lang="it-IT" sz="2800" dirty="0"/>
          </a:p>
          <a:p>
            <a:pPr marL="139700" indent="0" algn="ctr">
              <a:buNone/>
            </a:pPr>
            <a:endParaRPr lang="it-IT" sz="2800" dirty="0"/>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20</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endParaRPr lang="it-IT" sz="2000" b="1" i="1" dirty="0"/>
          </a:p>
        </p:txBody>
      </p:sp>
      <p:sp>
        <p:nvSpPr>
          <p:cNvPr id="2" name="Stella a 5 punte 1">
            <a:extLst>
              <a:ext uri="{FF2B5EF4-FFF2-40B4-BE49-F238E27FC236}">
                <a16:creationId xmlns:a16="http://schemas.microsoft.com/office/drawing/2014/main" id="{86A90B86-6097-7644-8D27-0BA28C0434A2}"/>
              </a:ext>
            </a:extLst>
          </p:cNvPr>
          <p:cNvSpPr/>
          <p:nvPr/>
        </p:nvSpPr>
        <p:spPr>
          <a:xfrm>
            <a:off x="225468" y="2768253"/>
            <a:ext cx="288099" cy="3131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tella a 5 punte 6">
            <a:extLst>
              <a:ext uri="{FF2B5EF4-FFF2-40B4-BE49-F238E27FC236}">
                <a16:creationId xmlns:a16="http://schemas.microsoft.com/office/drawing/2014/main" id="{11AE3B0B-5293-2B43-A2C7-4B9A04B06968}"/>
              </a:ext>
            </a:extLst>
          </p:cNvPr>
          <p:cNvSpPr/>
          <p:nvPr/>
        </p:nvSpPr>
        <p:spPr>
          <a:xfrm>
            <a:off x="256782" y="4098208"/>
            <a:ext cx="288099" cy="3131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tella a 5 punte 7">
            <a:extLst>
              <a:ext uri="{FF2B5EF4-FFF2-40B4-BE49-F238E27FC236}">
                <a16:creationId xmlns:a16="http://schemas.microsoft.com/office/drawing/2014/main" id="{1FFDA17D-017E-1645-BCFC-D5F89469642F}"/>
              </a:ext>
            </a:extLst>
          </p:cNvPr>
          <p:cNvSpPr/>
          <p:nvPr/>
        </p:nvSpPr>
        <p:spPr>
          <a:xfrm>
            <a:off x="732772" y="5433330"/>
            <a:ext cx="288099" cy="3131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0283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3">
                                            <p:txEl>
                                              <p:pRg st="2" end="2"/>
                                            </p:txEl>
                                          </p:spTgt>
                                        </p:tgtEl>
                                        <p:attrNameLst>
                                          <p:attrName>style.visibility</p:attrName>
                                        </p:attrNameLst>
                                      </p:cBhvr>
                                      <p:to>
                                        <p:strVal val="visible"/>
                                      </p:to>
                                    </p:set>
                                    <p:animEffect transition="in" filter="wipe(down)">
                                      <p:cBhvr>
                                        <p:cTn id="7" dur="500"/>
                                        <p:tgtEl>
                                          <p:spTgt spid="12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23">
                                            <p:txEl>
                                              <p:pRg st="3" end="3"/>
                                            </p:txEl>
                                          </p:spTgt>
                                        </p:tgtEl>
                                        <p:attrNameLst>
                                          <p:attrName>style.visibility</p:attrName>
                                        </p:attrNameLst>
                                      </p:cBhvr>
                                      <p:to>
                                        <p:strVal val="visible"/>
                                      </p:to>
                                    </p:set>
                                    <p:animEffect transition="in" filter="wipe(down)">
                                      <p:cBhvr>
                                        <p:cTn id="10" dur="500"/>
                                        <p:tgtEl>
                                          <p:spTgt spid="12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3">
                                            <p:txEl>
                                              <p:pRg st="5" end="5"/>
                                            </p:txEl>
                                          </p:spTgt>
                                        </p:tgtEl>
                                        <p:attrNameLst>
                                          <p:attrName>style.visibility</p:attrName>
                                        </p:attrNameLst>
                                      </p:cBhvr>
                                      <p:to>
                                        <p:strVal val="visible"/>
                                      </p:to>
                                    </p:set>
                                    <p:animEffect transition="in" filter="wipe(down)">
                                      <p:cBhvr>
                                        <p:cTn id="15" dur="500"/>
                                        <p:tgtEl>
                                          <p:spTgt spid="123">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23">
                                            <p:txEl>
                                              <p:pRg st="6" end="6"/>
                                            </p:txEl>
                                          </p:spTgt>
                                        </p:tgtEl>
                                        <p:attrNameLst>
                                          <p:attrName>style.visibility</p:attrName>
                                        </p:attrNameLst>
                                      </p:cBhvr>
                                      <p:to>
                                        <p:strVal val="visible"/>
                                      </p:to>
                                    </p:set>
                                    <p:animEffect transition="in" filter="wipe(down)">
                                      <p:cBhvr>
                                        <p:cTn id="18" dur="500"/>
                                        <p:tgtEl>
                                          <p:spTgt spid="12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3">
                                            <p:txEl>
                                              <p:pRg st="8" end="8"/>
                                            </p:txEl>
                                          </p:spTgt>
                                        </p:tgtEl>
                                        <p:attrNameLst>
                                          <p:attrName>style.visibility</p:attrName>
                                        </p:attrNameLst>
                                      </p:cBhvr>
                                      <p:to>
                                        <p:strVal val="visible"/>
                                      </p:to>
                                    </p:set>
                                    <p:animEffect transition="in" filter="wipe(down)">
                                      <p:cBhvr>
                                        <p:cTn id="23" dur="500"/>
                                        <p:tgtEl>
                                          <p:spTgt spid="123">
                                            <p:txEl>
                                              <p:pRg st="8" end="8"/>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23">
                                            <p:txEl>
                                              <p:pRg st="9" end="9"/>
                                            </p:txEl>
                                          </p:spTgt>
                                        </p:tgtEl>
                                        <p:attrNameLst>
                                          <p:attrName>style.visibility</p:attrName>
                                        </p:attrNameLst>
                                      </p:cBhvr>
                                      <p:to>
                                        <p:strVal val="visible"/>
                                      </p:to>
                                    </p:set>
                                    <p:animEffect transition="in" filter="wipe(down)">
                                      <p:cBhvr>
                                        <p:cTn id="26" dur="500"/>
                                        <p:tgtEl>
                                          <p:spTgt spid="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776614" y="1340286"/>
            <a:ext cx="8116561" cy="5152590"/>
          </a:xfrm>
          <a:prstGeom prst="rect">
            <a:avLst/>
          </a:prstGeom>
          <a:noFill/>
          <a:ln>
            <a:noFill/>
          </a:ln>
        </p:spPr>
        <p:txBody>
          <a:bodyPr spcFirstLastPara="1" wrap="square" lIns="91425" tIns="91425" rIns="91425" bIns="91425" anchor="t" anchorCtr="0">
            <a:noAutofit/>
          </a:bodyPr>
          <a:lstStyle/>
          <a:p>
            <a:pPr marL="139700" indent="0" algn="ctr">
              <a:buNone/>
            </a:pPr>
            <a:r>
              <a:rPr lang="it-IT" sz="2800" b="1" dirty="0">
                <a:solidFill>
                  <a:srgbClr val="0070C0"/>
                </a:solidFill>
              </a:rPr>
              <a:t>….che stile di apprendimento utilizza?</a:t>
            </a:r>
            <a:endParaRPr lang="it-IT" sz="2800" dirty="0">
              <a:solidFill>
                <a:srgbClr val="0070C0"/>
              </a:solidFill>
            </a:endParaRPr>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21</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pic>
        <p:nvPicPr>
          <p:cNvPr id="5" name="Immagine 4">
            <a:extLst>
              <a:ext uri="{FF2B5EF4-FFF2-40B4-BE49-F238E27FC236}">
                <a16:creationId xmlns:a16="http://schemas.microsoft.com/office/drawing/2014/main" id="{2CC126B9-022F-BF4A-90D9-88213CAEF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241" y="2041304"/>
            <a:ext cx="6608321" cy="4086447"/>
          </a:xfrm>
          <a:prstGeom prst="rect">
            <a:avLst/>
          </a:prstGeom>
        </p:spPr>
      </p:pic>
    </p:spTree>
    <p:extLst>
      <p:ext uri="{BB962C8B-B14F-4D97-AF65-F5344CB8AC3E}">
        <p14:creationId xmlns:p14="http://schemas.microsoft.com/office/powerpoint/2010/main" val="3666620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776614" y="1340286"/>
            <a:ext cx="8116561" cy="5152590"/>
          </a:xfrm>
          <a:prstGeom prst="rect">
            <a:avLst/>
          </a:prstGeom>
          <a:noFill/>
          <a:ln>
            <a:noFill/>
          </a:ln>
        </p:spPr>
        <p:txBody>
          <a:bodyPr spcFirstLastPara="1" wrap="square" lIns="91425" tIns="91425" rIns="91425" bIns="91425" anchor="t" anchorCtr="0">
            <a:noAutofit/>
          </a:bodyPr>
          <a:lstStyle/>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22</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graphicFrame>
        <p:nvGraphicFramePr>
          <p:cNvPr id="4" name="Diagramma 3">
            <a:extLst>
              <a:ext uri="{FF2B5EF4-FFF2-40B4-BE49-F238E27FC236}">
                <a16:creationId xmlns:a16="http://schemas.microsoft.com/office/drawing/2014/main" id="{AD87B0AD-9978-754B-94C9-1EC0E7309D78}"/>
              </a:ext>
            </a:extLst>
          </p:cNvPr>
          <p:cNvGraphicFramePr/>
          <p:nvPr>
            <p:extLst>
              <p:ext uri="{D42A27DB-BD31-4B8C-83A1-F6EECF244321}">
                <p14:modId xmlns:p14="http://schemas.microsoft.com/office/powerpoint/2010/main" val="3403907907"/>
              </p:ext>
            </p:extLst>
          </p:nvPr>
        </p:nvGraphicFramePr>
        <p:xfrm>
          <a:off x="1446663" y="1317781"/>
          <a:ext cx="7697336" cy="5175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sellaDiTesto 6">
            <a:extLst>
              <a:ext uri="{FF2B5EF4-FFF2-40B4-BE49-F238E27FC236}">
                <a16:creationId xmlns:a16="http://schemas.microsoft.com/office/drawing/2014/main" id="{721A3BB9-9207-D34C-B9EB-161C07FC737D}"/>
              </a:ext>
            </a:extLst>
          </p:cNvPr>
          <p:cNvSpPr txBox="1"/>
          <p:nvPr/>
        </p:nvSpPr>
        <p:spPr>
          <a:xfrm>
            <a:off x="-95534" y="1124794"/>
            <a:ext cx="4012441" cy="400110"/>
          </a:xfrm>
          <a:prstGeom prst="rect">
            <a:avLst/>
          </a:prstGeom>
          <a:noFill/>
        </p:spPr>
        <p:txBody>
          <a:bodyPr wrap="square" rtlCol="0">
            <a:spAutoFit/>
          </a:bodyPr>
          <a:lstStyle/>
          <a:p>
            <a:pPr algn="ctr"/>
            <a:r>
              <a:rPr lang="it-IT" sz="2000" b="1" dirty="0"/>
              <a:t>Stili di apprendimento</a:t>
            </a:r>
          </a:p>
        </p:txBody>
      </p:sp>
    </p:spTree>
    <p:extLst>
      <p:ext uri="{BB962C8B-B14F-4D97-AF65-F5344CB8AC3E}">
        <p14:creationId xmlns:p14="http://schemas.microsoft.com/office/powerpoint/2010/main" val="168888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168276" y="1102289"/>
            <a:ext cx="8724900" cy="5390587"/>
          </a:xfrm>
          <a:prstGeom prst="rect">
            <a:avLst/>
          </a:prstGeom>
          <a:noFill/>
          <a:ln>
            <a:noFill/>
          </a:ln>
        </p:spPr>
        <p:txBody>
          <a:bodyPr spcFirstLastPara="1" wrap="square" lIns="91425" tIns="91425" rIns="91425" bIns="91425" anchor="t" anchorCtr="0">
            <a:noAutofit/>
          </a:bodyPr>
          <a:lstStyle/>
          <a:p>
            <a:pPr marL="139700" indent="0" algn="ctr">
              <a:buNone/>
            </a:pPr>
            <a:r>
              <a:rPr lang="it-IT" sz="2800" b="1" dirty="0">
                <a:solidFill>
                  <a:srgbClr val="0070C0"/>
                </a:solidFill>
              </a:rPr>
              <a:t>…come funziona il processo di apprendimento? </a:t>
            </a:r>
          </a:p>
          <a:p>
            <a:pPr marL="139700" indent="0" algn="ctr">
              <a:buNone/>
            </a:pPr>
            <a:endParaRPr lang="it-IT" sz="2800" dirty="0"/>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23</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2020312"/>
            <a:ext cx="8724900"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976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620203" y="1239253"/>
            <a:ext cx="8090660" cy="5253622"/>
          </a:xfrm>
          <a:prstGeom prst="rect">
            <a:avLst/>
          </a:prstGeom>
          <a:noFill/>
          <a:ln>
            <a:noFill/>
          </a:ln>
        </p:spPr>
        <p:txBody>
          <a:bodyPr spcFirstLastPara="1" wrap="square" lIns="91425" tIns="91425" rIns="91425" bIns="91425" anchor="t" anchorCtr="0">
            <a:noAutofit/>
          </a:bodyPr>
          <a:lstStyle/>
          <a:p>
            <a:pPr marL="139700" indent="0">
              <a:buNone/>
            </a:pPr>
            <a:r>
              <a:rPr lang="it-IT" sz="2800" b="1" dirty="0"/>
              <a:t>1° tappa</a:t>
            </a:r>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24</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104" y="1636295"/>
            <a:ext cx="3246612" cy="5039143"/>
          </a:xfrm>
          <a:prstGeom prst="rect">
            <a:avLst/>
          </a:prstGeom>
        </p:spPr>
      </p:pic>
    </p:spTree>
    <p:extLst>
      <p:ext uri="{BB962C8B-B14F-4D97-AF65-F5344CB8AC3E}">
        <p14:creationId xmlns:p14="http://schemas.microsoft.com/office/powerpoint/2010/main" val="559630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776614" y="1191126"/>
            <a:ext cx="8116561" cy="5301750"/>
          </a:xfrm>
          <a:prstGeom prst="rect">
            <a:avLst/>
          </a:prstGeom>
          <a:noFill/>
          <a:ln>
            <a:noFill/>
          </a:ln>
        </p:spPr>
        <p:txBody>
          <a:bodyPr spcFirstLastPara="1" wrap="square" lIns="91425" tIns="91425" rIns="91425" bIns="91425" anchor="t" anchorCtr="0">
            <a:noAutofit/>
          </a:bodyPr>
          <a:lstStyle/>
          <a:p>
            <a:pPr marL="139700" indent="0">
              <a:buNone/>
            </a:pPr>
            <a:r>
              <a:rPr lang="it-IT" sz="2800" b="1" dirty="0"/>
              <a:t>2° tappa</a:t>
            </a:r>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25</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021" y="1455821"/>
            <a:ext cx="2836827" cy="5267575"/>
          </a:xfrm>
          <a:prstGeom prst="rect">
            <a:avLst/>
          </a:prstGeom>
        </p:spPr>
      </p:pic>
    </p:spTree>
    <p:extLst>
      <p:ext uri="{BB962C8B-B14F-4D97-AF65-F5344CB8AC3E}">
        <p14:creationId xmlns:p14="http://schemas.microsoft.com/office/powerpoint/2010/main" val="155005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776614" y="1203158"/>
            <a:ext cx="8116561" cy="5289718"/>
          </a:xfrm>
          <a:prstGeom prst="rect">
            <a:avLst/>
          </a:prstGeom>
          <a:noFill/>
          <a:ln>
            <a:noFill/>
          </a:ln>
        </p:spPr>
        <p:txBody>
          <a:bodyPr spcFirstLastPara="1" wrap="square" lIns="91425" tIns="91425" rIns="91425" bIns="91425" anchor="t" anchorCtr="0">
            <a:noAutofit/>
          </a:bodyPr>
          <a:lstStyle/>
          <a:p>
            <a:pPr marL="139700" indent="0">
              <a:buNone/>
            </a:pPr>
            <a:r>
              <a:rPr lang="it-IT" sz="2800" b="1" dirty="0"/>
              <a:t>3° tappa</a:t>
            </a:r>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26</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071" y="1808495"/>
            <a:ext cx="3030434" cy="4785250"/>
          </a:xfrm>
          <a:prstGeom prst="rect">
            <a:avLst/>
          </a:prstGeom>
        </p:spPr>
      </p:pic>
    </p:spTree>
    <p:extLst>
      <p:ext uri="{BB962C8B-B14F-4D97-AF65-F5344CB8AC3E}">
        <p14:creationId xmlns:p14="http://schemas.microsoft.com/office/powerpoint/2010/main" val="536855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776614" y="1102289"/>
            <a:ext cx="8116561" cy="5390587"/>
          </a:xfrm>
          <a:prstGeom prst="rect">
            <a:avLst/>
          </a:prstGeom>
          <a:noFill/>
          <a:ln>
            <a:noFill/>
          </a:ln>
        </p:spPr>
        <p:txBody>
          <a:bodyPr spcFirstLastPara="1" wrap="square" lIns="91425" tIns="91425" rIns="91425" bIns="91425" anchor="t" anchorCtr="0">
            <a:noAutofit/>
          </a:bodyPr>
          <a:lstStyle/>
          <a:p>
            <a:pPr marL="139700" indent="0">
              <a:buNone/>
            </a:pPr>
            <a:r>
              <a:rPr lang="it-IT" sz="2800" b="1" dirty="0"/>
              <a:t>4° tappa</a:t>
            </a:r>
          </a:p>
          <a:p>
            <a:pPr marL="139700" indent="0" algn="ctr">
              <a:buNone/>
            </a:pPr>
            <a:endParaRPr lang="it-IT" sz="2800" dirty="0"/>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27</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8200" t="6538"/>
          <a:stretch/>
        </p:blipFill>
        <p:spPr>
          <a:xfrm>
            <a:off x="2959768" y="1625886"/>
            <a:ext cx="3068054" cy="4866989"/>
          </a:xfrm>
          <a:prstGeom prst="rect">
            <a:avLst/>
          </a:prstGeom>
        </p:spPr>
      </p:pic>
    </p:spTree>
    <p:extLst>
      <p:ext uri="{BB962C8B-B14F-4D97-AF65-F5344CB8AC3E}">
        <p14:creationId xmlns:p14="http://schemas.microsoft.com/office/powerpoint/2010/main" val="3105951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a:t> </a:t>
            </a:r>
            <a:r>
              <a:rPr lang="it-IT" b="1" dirty="0"/>
              <a:t>«DSA… </a:t>
            </a:r>
            <a:r>
              <a:rPr lang="it-IT" b="1" dirty="0">
                <a:solidFill>
                  <a:srgbClr val="FF0000"/>
                </a:solidFill>
              </a:rPr>
              <a:t>D</a:t>
            </a:r>
            <a:r>
              <a:rPr lang="it-IT" b="1" dirty="0"/>
              <a:t>EVO </a:t>
            </a:r>
            <a:r>
              <a:rPr lang="it-IT" b="1" dirty="0">
                <a:solidFill>
                  <a:srgbClr val="FF0000"/>
                </a:solidFill>
              </a:rPr>
              <a:t>S</a:t>
            </a:r>
            <a:r>
              <a:rPr lang="it-IT" b="1" dirty="0"/>
              <a:t>OLO </a:t>
            </a:r>
            <a:r>
              <a:rPr lang="it-IT" b="1" dirty="0">
                <a:solidFill>
                  <a:srgbClr val="FF0000"/>
                </a:solidFill>
              </a:rPr>
              <a:t>A</a:t>
            </a:r>
            <a:r>
              <a:rPr lang="it-IT" b="1" dirty="0"/>
              <a:t>TTREZZARMI»</a:t>
            </a:r>
            <a:endParaRPr lang="it-IT" dirty="0"/>
          </a:p>
        </p:txBody>
      </p:sp>
      <p:sp>
        <p:nvSpPr>
          <p:cNvPr id="3" name="Segnaposto testo 2"/>
          <p:cNvSpPr>
            <a:spLocks noGrp="1"/>
          </p:cNvSpPr>
          <p:nvPr>
            <p:ph type="body" idx="1"/>
          </p:nvPr>
        </p:nvSpPr>
        <p:spPr>
          <a:xfrm>
            <a:off x="250130" y="1299411"/>
            <a:ext cx="8642349" cy="4639327"/>
          </a:xfrm>
        </p:spPr>
        <p:txBody>
          <a:bodyPr/>
          <a:lstStyle/>
          <a:p>
            <a:pPr marL="139700" indent="0">
              <a:buNone/>
            </a:pPr>
            <a:r>
              <a:rPr lang="it-IT" sz="2800" b="1" dirty="0"/>
              <a:t>5° tappa</a:t>
            </a:r>
          </a:p>
        </p:txBody>
      </p:sp>
      <p:sp>
        <p:nvSpPr>
          <p:cNvPr id="4" name="Segnaposto numero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it-IT" smtClean="0"/>
              <a:t>28</a:t>
            </a:fld>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382" y="1370558"/>
            <a:ext cx="2973565" cy="5294936"/>
          </a:xfrm>
          <a:prstGeom prst="rect">
            <a:avLst/>
          </a:prstGeom>
        </p:spPr>
      </p:pic>
    </p:spTree>
    <p:extLst>
      <p:ext uri="{BB962C8B-B14F-4D97-AF65-F5344CB8AC3E}">
        <p14:creationId xmlns:p14="http://schemas.microsoft.com/office/powerpoint/2010/main" val="746158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112734" y="1340286"/>
            <a:ext cx="8780441" cy="5152589"/>
          </a:xfrm>
          <a:prstGeom prst="rect">
            <a:avLst/>
          </a:prstGeom>
          <a:noFill/>
          <a:ln>
            <a:noFill/>
          </a:ln>
        </p:spPr>
        <p:txBody>
          <a:bodyPr spcFirstLastPara="1" wrap="square" lIns="91425" tIns="91425" rIns="91425" bIns="91425" anchor="t" anchorCtr="0">
            <a:noAutofit/>
          </a:bodyPr>
          <a:lstStyle/>
          <a:p>
            <a:pPr marL="139700" indent="0" algn="ctr">
              <a:buNone/>
            </a:pPr>
            <a:r>
              <a:rPr lang="it-IT" sz="2800" b="1" dirty="0">
                <a:solidFill>
                  <a:srgbClr val="0070C0"/>
                </a:solidFill>
              </a:rPr>
              <a:t>….è motivato allo studio? </a:t>
            </a:r>
          </a:p>
          <a:p>
            <a:pPr marL="139700" indent="0" algn="ctr">
              <a:buNone/>
            </a:pPr>
            <a:endParaRPr lang="it-IT" sz="2800" dirty="0">
              <a:solidFill>
                <a:schemeClr val="tx1"/>
              </a:solidFill>
            </a:endParaRPr>
          </a:p>
          <a:p>
            <a:pPr marL="139700" indent="0" algn="ctr">
              <a:buNone/>
            </a:pPr>
            <a:r>
              <a:rPr lang="it-IT" sz="2800" dirty="0">
                <a:solidFill>
                  <a:schemeClr val="tx1"/>
                </a:solidFill>
              </a:rPr>
              <a:t>I ragazzi con </a:t>
            </a:r>
            <a:r>
              <a:rPr lang="it-IT" sz="2800" dirty="0">
                <a:solidFill>
                  <a:srgbClr val="FF0000"/>
                </a:solidFill>
              </a:rPr>
              <a:t>DSA </a:t>
            </a:r>
            <a:r>
              <a:rPr lang="it-IT" sz="2800" dirty="0">
                <a:solidFill>
                  <a:schemeClr val="tx1"/>
                </a:solidFill>
              </a:rPr>
              <a:t>vivono</a:t>
            </a:r>
            <a:r>
              <a:rPr lang="it-IT" sz="2800" dirty="0">
                <a:solidFill>
                  <a:srgbClr val="FF0000"/>
                </a:solidFill>
              </a:rPr>
              <a:t> </a:t>
            </a:r>
            <a:r>
              <a:rPr lang="it-IT" sz="2800" dirty="0">
                <a:solidFill>
                  <a:schemeClr val="tx1"/>
                </a:solidFill>
              </a:rPr>
              <a:t>lo studio in modo più critico e sofferente rispetto ai coetanei, perché spesso richiede loro molto tempo e molto impegno e i risultati che ottengono non rispecchiano le fatiche </a:t>
            </a:r>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29</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sp>
        <p:nvSpPr>
          <p:cNvPr id="2" name="Freccia giù 1">
            <a:extLst>
              <a:ext uri="{FF2B5EF4-FFF2-40B4-BE49-F238E27FC236}">
                <a16:creationId xmlns:a16="http://schemas.microsoft.com/office/drawing/2014/main" id="{7211C3C0-AF64-F94A-B08C-7BFB571F7A97}"/>
              </a:ext>
            </a:extLst>
          </p:cNvPr>
          <p:cNvSpPr/>
          <p:nvPr/>
        </p:nvSpPr>
        <p:spPr>
          <a:xfrm>
            <a:off x="4260638" y="4408716"/>
            <a:ext cx="484632" cy="832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C81FC9B8-3395-2E46-892E-112B12F69613}"/>
              </a:ext>
            </a:extLst>
          </p:cNvPr>
          <p:cNvSpPr txBox="1"/>
          <p:nvPr/>
        </p:nvSpPr>
        <p:spPr>
          <a:xfrm>
            <a:off x="2841281" y="5343832"/>
            <a:ext cx="3323346" cy="523220"/>
          </a:xfrm>
          <a:prstGeom prst="rect">
            <a:avLst/>
          </a:prstGeom>
          <a:noFill/>
        </p:spPr>
        <p:txBody>
          <a:bodyPr wrap="none" rtlCol="0">
            <a:spAutoFit/>
          </a:bodyPr>
          <a:lstStyle/>
          <a:p>
            <a:r>
              <a:rPr lang="it-IT" sz="2800" dirty="0">
                <a:solidFill>
                  <a:srgbClr val="0070C0"/>
                </a:solidFill>
              </a:rPr>
              <a:t>Scarsa Motivazione</a:t>
            </a:r>
          </a:p>
        </p:txBody>
      </p:sp>
    </p:spTree>
    <p:extLst>
      <p:ext uri="{BB962C8B-B14F-4D97-AF65-F5344CB8AC3E}">
        <p14:creationId xmlns:p14="http://schemas.microsoft.com/office/powerpoint/2010/main" val="84350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475990" y="1102289"/>
            <a:ext cx="8242126" cy="4860100"/>
          </a:xfrm>
          <a:prstGeom prst="rect">
            <a:avLst/>
          </a:prstGeom>
          <a:noFill/>
          <a:ln>
            <a:noFill/>
          </a:ln>
        </p:spPr>
        <p:txBody>
          <a:bodyPr spcFirstLastPara="1" wrap="square" lIns="91425" tIns="91425" rIns="91425" bIns="91425" anchor="t" anchorCtr="0">
            <a:noAutofit/>
          </a:bodyPr>
          <a:lstStyle/>
          <a:p>
            <a:pPr marL="152400" marR="0" lvl="0" indent="0" algn="ctr" rtl="0">
              <a:lnSpc>
                <a:spcPct val="100000"/>
              </a:lnSpc>
              <a:spcBef>
                <a:spcPts val="0"/>
              </a:spcBef>
              <a:spcAft>
                <a:spcPts val="0"/>
              </a:spcAft>
              <a:buClr>
                <a:schemeClr val="accent1"/>
              </a:buClr>
              <a:buSzPts val="1800"/>
              <a:buNone/>
            </a:pPr>
            <a:endParaRPr lang="it-IT" sz="2400" b="1" i="0" u="none" strike="noStrike" cap="none" dirty="0">
              <a:solidFill>
                <a:srgbClr val="000000"/>
              </a:solidFill>
            </a:endParaRPr>
          </a:p>
          <a:p>
            <a:pPr marL="152400" marR="0" lvl="0" indent="0" algn="ctr" rtl="0">
              <a:lnSpc>
                <a:spcPct val="100000"/>
              </a:lnSpc>
              <a:spcBef>
                <a:spcPts val="0"/>
              </a:spcBef>
              <a:spcAft>
                <a:spcPts val="0"/>
              </a:spcAft>
              <a:buClr>
                <a:schemeClr val="accent1"/>
              </a:buClr>
              <a:buSzPts val="1800"/>
              <a:buNone/>
            </a:pPr>
            <a:endParaRPr lang="it-IT" sz="2400" b="1" dirty="0"/>
          </a:p>
          <a:p>
            <a:pPr marL="152400" marR="0" lvl="0" indent="0" algn="ctr" rtl="0">
              <a:lnSpc>
                <a:spcPct val="100000"/>
              </a:lnSpc>
              <a:spcBef>
                <a:spcPts val="0"/>
              </a:spcBef>
              <a:spcAft>
                <a:spcPts val="0"/>
              </a:spcAft>
              <a:buClr>
                <a:schemeClr val="accent1"/>
              </a:buClr>
              <a:buSzPts val="1800"/>
              <a:buNone/>
            </a:pPr>
            <a:r>
              <a:rPr lang="it-IT" sz="2400" b="1" i="0" u="none" strike="noStrike" cap="none" dirty="0">
                <a:solidFill>
                  <a:srgbClr val="FF0000"/>
                </a:solidFill>
              </a:rPr>
              <a:t>DSA</a:t>
            </a:r>
            <a:r>
              <a:rPr lang="it-IT" sz="2400" b="1" i="0" u="none" strike="noStrike" cap="none" dirty="0">
                <a:solidFill>
                  <a:srgbClr val="000000"/>
                </a:solidFill>
              </a:rPr>
              <a:t>: FACCIAMO UN PO’ DI ORDINE…</a:t>
            </a:r>
          </a:p>
          <a:p>
            <a:pPr marL="152400" marR="0" lvl="0" indent="0" algn="ctr" rtl="0">
              <a:lnSpc>
                <a:spcPct val="100000"/>
              </a:lnSpc>
              <a:spcBef>
                <a:spcPts val="0"/>
              </a:spcBef>
              <a:spcAft>
                <a:spcPts val="0"/>
              </a:spcAft>
              <a:buClr>
                <a:schemeClr val="accent1"/>
              </a:buClr>
              <a:buSzPts val="1800"/>
              <a:buNone/>
            </a:pPr>
            <a:endParaRPr lang="it-IT" sz="2800" b="1" dirty="0"/>
          </a:p>
          <a:p>
            <a:pPr marL="152400" marR="0" lvl="0" indent="0" algn="ctr" rtl="0">
              <a:lnSpc>
                <a:spcPct val="100000"/>
              </a:lnSpc>
              <a:spcBef>
                <a:spcPts val="0"/>
              </a:spcBef>
              <a:spcAft>
                <a:spcPts val="0"/>
              </a:spcAft>
              <a:buClr>
                <a:schemeClr val="accent1"/>
              </a:buClr>
              <a:buSzPts val="1800"/>
              <a:buNone/>
            </a:pPr>
            <a:endParaRPr lang="it-IT" sz="2800" b="1" dirty="0"/>
          </a:p>
          <a:p>
            <a:pPr marL="152400" marR="0" lvl="0" indent="0" algn="ctr" rtl="0">
              <a:lnSpc>
                <a:spcPct val="100000"/>
              </a:lnSpc>
              <a:spcBef>
                <a:spcPts val="0"/>
              </a:spcBef>
              <a:spcAft>
                <a:spcPts val="0"/>
              </a:spcAft>
              <a:buClr>
                <a:schemeClr val="accent1"/>
              </a:buClr>
              <a:buSzPts val="1800"/>
              <a:buNone/>
            </a:pPr>
            <a:r>
              <a:rPr lang="it-IT" sz="3600" b="1" dirty="0">
                <a:solidFill>
                  <a:schemeClr val="accent1"/>
                </a:solidFill>
              </a:rPr>
              <a:t>Che cosa sono? </a:t>
            </a:r>
          </a:p>
          <a:p>
            <a:pPr marL="152400" marR="0" lvl="0" indent="0" algn="ctr" rtl="0">
              <a:lnSpc>
                <a:spcPct val="100000"/>
              </a:lnSpc>
              <a:spcBef>
                <a:spcPts val="0"/>
              </a:spcBef>
              <a:spcAft>
                <a:spcPts val="0"/>
              </a:spcAft>
              <a:buClr>
                <a:schemeClr val="accent1"/>
              </a:buClr>
              <a:buSzPts val="1800"/>
              <a:buNone/>
            </a:pPr>
            <a:endParaRPr lang="it-IT" sz="2800" b="1" dirty="0"/>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3</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br>
              <a:rPr lang="it-IT" sz="2000" b="1" dirty="0"/>
            </a:b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3">
                                            <p:txEl>
                                              <p:pRg st="5" end="5"/>
                                            </p:txEl>
                                          </p:spTgt>
                                        </p:tgtEl>
                                        <p:attrNameLst>
                                          <p:attrName>style.visibility</p:attrName>
                                        </p:attrNameLst>
                                      </p:cBhvr>
                                      <p:to>
                                        <p:strVal val="visible"/>
                                      </p:to>
                                    </p:set>
                                    <p:animEffect transition="in" filter="wipe(down)">
                                      <p:cBhvr>
                                        <p:cTn id="7" dur="500"/>
                                        <p:tgtEl>
                                          <p:spTgt spid="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776614" y="1340286"/>
            <a:ext cx="8116561" cy="5152590"/>
          </a:xfrm>
          <a:prstGeom prst="rect">
            <a:avLst/>
          </a:prstGeom>
          <a:noFill/>
          <a:ln>
            <a:noFill/>
          </a:ln>
        </p:spPr>
        <p:txBody>
          <a:bodyPr spcFirstLastPara="1" wrap="square" lIns="91425" tIns="91425" rIns="91425" bIns="91425" anchor="t" anchorCtr="0">
            <a:noAutofit/>
          </a:bodyPr>
          <a:lstStyle/>
          <a:p>
            <a:pPr marL="139700" indent="0" algn="ctr">
              <a:buNone/>
            </a:pPr>
            <a:r>
              <a:rPr lang="it-IT" sz="2800" b="1" dirty="0">
                <a:solidFill>
                  <a:schemeClr val="tx1"/>
                </a:solidFill>
              </a:rPr>
              <a:t>Strategie d’azione</a:t>
            </a:r>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30</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sp>
        <p:nvSpPr>
          <p:cNvPr id="3" name="Stella a 5 punte 2">
            <a:extLst>
              <a:ext uri="{FF2B5EF4-FFF2-40B4-BE49-F238E27FC236}">
                <a16:creationId xmlns:a16="http://schemas.microsoft.com/office/drawing/2014/main" id="{A21A8B48-304D-5142-B999-86CA7717672D}"/>
              </a:ext>
            </a:extLst>
          </p:cNvPr>
          <p:cNvSpPr/>
          <p:nvPr/>
        </p:nvSpPr>
        <p:spPr>
          <a:xfrm>
            <a:off x="466603" y="2132616"/>
            <a:ext cx="464024" cy="57320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A57A1534-6893-624E-B21F-28BBD1629EBE}"/>
              </a:ext>
            </a:extLst>
          </p:cNvPr>
          <p:cNvSpPr txBox="1"/>
          <p:nvPr/>
        </p:nvSpPr>
        <p:spPr>
          <a:xfrm>
            <a:off x="1014146" y="2251836"/>
            <a:ext cx="3204060" cy="1015663"/>
          </a:xfrm>
          <a:prstGeom prst="rect">
            <a:avLst/>
          </a:prstGeom>
          <a:noFill/>
        </p:spPr>
        <p:txBody>
          <a:bodyPr wrap="square" rtlCol="0">
            <a:spAutoFit/>
          </a:bodyPr>
          <a:lstStyle/>
          <a:p>
            <a:r>
              <a:rPr lang="it-IT" sz="2000" dirty="0"/>
              <a:t>Stabilire obiettivi concreti, né troppo semplici né troppo difficili</a:t>
            </a:r>
          </a:p>
        </p:txBody>
      </p:sp>
      <p:sp>
        <p:nvSpPr>
          <p:cNvPr id="8" name="Stella a 5 punte 7">
            <a:extLst>
              <a:ext uri="{FF2B5EF4-FFF2-40B4-BE49-F238E27FC236}">
                <a16:creationId xmlns:a16="http://schemas.microsoft.com/office/drawing/2014/main" id="{E9AA2BEF-E9A8-544B-94C8-7807BB108F51}"/>
              </a:ext>
            </a:extLst>
          </p:cNvPr>
          <p:cNvSpPr/>
          <p:nvPr/>
        </p:nvSpPr>
        <p:spPr>
          <a:xfrm>
            <a:off x="6152408" y="3561893"/>
            <a:ext cx="464024" cy="573206"/>
          </a:xfrm>
          <a:prstGeom prst="star5">
            <a:avLst>
              <a:gd name="adj" fmla="val 19382"/>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tella a 5 punte 8">
            <a:extLst>
              <a:ext uri="{FF2B5EF4-FFF2-40B4-BE49-F238E27FC236}">
                <a16:creationId xmlns:a16="http://schemas.microsoft.com/office/drawing/2014/main" id="{ADA26B5D-D242-A842-A18E-5E43E5C96136}"/>
              </a:ext>
            </a:extLst>
          </p:cNvPr>
          <p:cNvSpPr/>
          <p:nvPr/>
        </p:nvSpPr>
        <p:spPr>
          <a:xfrm>
            <a:off x="1775841" y="5171206"/>
            <a:ext cx="464024" cy="57320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tella a 5 punte 9">
            <a:extLst>
              <a:ext uri="{FF2B5EF4-FFF2-40B4-BE49-F238E27FC236}">
                <a16:creationId xmlns:a16="http://schemas.microsoft.com/office/drawing/2014/main" id="{681A6324-EDCF-ED4F-962B-07F7617217F6}"/>
              </a:ext>
            </a:extLst>
          </p:cNvPr>
          <p:cNvSpPr/>
          <p:nvPr/>
        </p:nvSpPr>
        <p:spPr>
          <a:xfrm>
            <a:off x="5218733" y="2246449"/>
            <a:ext cx="464024" cy="57320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F57F6373-8085-234D-BAF0-38CE4D94465E}"/>
              </a:ext>
            </a:extLst>
          </p:cNvPr>
          <p:cNvSpPr txBox="1"/>
          <p:nvPr/>
        </p:nvSpPr>
        <p:spPr>
          <a:xfrm>
            <a:off x="5737036" y="2419219"/>
            <a:ext cx="3063659" cy="400110"/>
          </a:xfrm>
          <a:prstGeom prst="rect">
            <a:avLst/>
          </a:prstGeom>
          <a:noFill/>
        </p:spPr>
        <p:txBody>
          <a:bodyPr wrap="none" rtlCol="0">
            <a:spAutoFit/>
          </a:bodyPr>
          <a:lstStyle/>
          <a:p>
            <a:r>
              <a:rPr lang="it-IT" sz="2000" dirty="0"/>
              <a:t>Riconoscere loro la fatica</a:t>
            </a:r>
          </a:p>
        </p:txBody>
      </p:sp>
      <p:sp>
        <p:nvSpPr>
          <p:cNvPr id="7" name="CasellaDiTesto 6">
            <a:extLst>
              <a:ext uri="{FF2B5EF4-FFF2-40B4-BE49-F238E27FC236}">
                <a16:creationId xmlns:a16="http://schemas.microsoft.com/office/drawing/2014/main" id="{5B9C142F-CF24-F04D-8178-CDF391580613}"/>
              </a:ext>
            </a:extLst>
          </p:cNvPr>
          <p:cNvSpPr txBox="1"/>
          <p:nvPr/>
        </p:nvSpPr>
        <p:spPr>
          <a:xfrm>
            <a:off x="5952364" y="3648441"/>
            <a:ext cx="2044149" cy="400110"/>
          </a:xfrm>
          <a:prstGeom prst="rect">
            <a:avLst/>
          </a:prstGeom>
          <a:noFill/>
        </p:spPr>
        <p:txBody>
          <a:bodyPr wrap="none" rtlCol="0">
            <a:spAutoFit/>
          </a:bodyPr>
          <a:lstStyle/>
          <a:p>
            <a:r>
              <a:rPr lang="it-IT" sz="2000" dirty="0"/>
              <a:t>          Gratificarli</a:t>
            </a:r>
          </a:p>
        </p:txBody>
      </p:sp>
      <p:sp>
        <p:nvSpPr>
          <p:cNvPr id="11" name="CasellaDiTesto 10">
            <a:extLst>
              <a:ext uri="{FF2B5EF4-FFF2-40B4-BE49-F238E27FC236}">
                <a16:creationId xmlns:a16="http://schemas.microsoft.com/office/drawing/2014/main" id="{5ECD221E-6227-3941-9B44-BED23BF69B60}"/>
              </a:ext>
            </a:extLst>
          </p:cNvPr>
          <p:cNvSpPr txBox="1"/>
          <p:nvPr/>
        </p:nvSpPr>
        <p:spPr>
          <a:xfrm>
            <a:off x="2244438" y="5430622"/>
            <a:ext cx="5397631" cy="400110"/>
          </a:xfrm>
          <a:prstGeom prst="rect">
            <a:avLst/>
          </a:prstGeom>
          <a:noFill/>
        </p:spPr>
        <p:txBody>
          <a:bodyPr wrap="none" rtlCol="0">
            <a:spAutoFit/>
          </a:bodyPr>
          <a:lstStyle/>
          <a:p>
            <a:r>
              <a:rPr lang="it-IT" sz="2000" dirty="0"/>
              <a:t>Interventi di riabilitazione come ad es. tutoring</a:t>
            </a:r>
          </a:p>
        </p:txBody>
      </p:sp>
      <p:sp>
        <p:nvSpPr>
          <p:cNvPr id="14" name="Stella a 5 punte 13">
            <a:extLst>
              <a:ext uri="{FF2B5EF4-FFF2-40B4-BE49-F238E27FC236}">
                <a16:creationId xmlns:a16="http://schemas.microsoft.com/office/drawing/2014/main" id="{E6AD9305-892C-CB4F-9785-B9E01D324F70}"/>
              </a:ext>
            </a:extLst>
          </p:cNvPr>
          <p:cNvSpPr/>
          <p:nvPr/>
        </p:nvSpPr>
        <p:spPr>
          <a:xfrm>
            <a:off x="2239865" y="3892446"/>
            <a:ext cx="464024" cy="57320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B5F793E7-13BB-1D4D-AF61-DEE174E43517}"/>
              </a:ext>
            </a:extLst>
          </p:cNvPr>
          <p:cNvSpPr txBox="1"/>
          <p:nvPr/>
        </p:nvSpPr>
        <p:spPr>
          <a:xfrm>
            <a:off x="2842668" y="3777420"/>
            <a:ext cx="1867812" cy="1323439"/>
          </a:xfrm>
          <a:prstGeom prst="rect">
            <a:avLst/>
          </a:prstGeom>
          <a:noFill/>
        </p:spPr>
        <p:txBody>
          <a:bodyPr wrap="square" rtlCol="0">
            <a:spAutoFit/>
          </a:bodyPr>
          <a:lstStyle/>
          <a:p>
            <a:r>
              <a:rPr lang="it-IT" sz="2000" dirty="0"/>
              <a:t>Metterci in ascolto dei loro </a:t>
            </a:r>
            <a:r>
              <a:rPr lang="it-IT" sz="2000" dirty="0" smtClean="0"/>
              <a:t>problemi e non sostituirsi</a:t>
            </a:r>
            <a:endParaRPr lang="it-IT" sz="2000" dirty="0"/>
          </a:p>
        </p:txBody>
      </p:sp>
    </p:spTree>
    <p:extLst>
      <p:ext uri="{BB962C8B-B14F-4D97-AF65-F5344CB8AC3E}">
        <p14:creationId xmlns:p14="http://schemas.microsoft.com/office/powerpoint/2010/main" val="217891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776614" y="1340286"/>
            <a:ext cx="5360481" cy="4528251"/>
          </a:xfrm>
          <a:prstGeom prst="rect">
            <a:avLst/>
          </a:prstGeom>
          <a:noFill/>
          <a:ln>
            <a:noFill/>
          </a:ln>
        </p:spPr>
        <p:txBody>
          <a:bodyPr spcFirstLastPara="1" wrap="square" lIns="91425" tIns="91425" rIns="91425" bIns="91425" anchor="t" anchorCtr="0">
            <a:noAutofit/>
          </a:bodyPr>
          <a:lstStyle/>
          <a:p>
            <a:pPr marL="152400" marR="0" lvl="0" indent="0" algn="ctr" rtl="0">
              <a:lnSpc>
                <a:spcPct val="100000"/>
              </a:lnSpc>
              <a:spcBef>
                <a:spcPts val="0"/>
              </a:spcBef>
              <a:spcAft>
                <a:spcPts val="0"/>
              </a:spcAft>
              <a:buClr>
                <a:schemeClr val="accent1"/>
              </a:buClr>
              <a:buSzPts val="1800"/>
              <a:buNone/>
            </a:pPr>
            <a:r>
              <a:rPr lang="it-IT" sz="2800" i="1" u="none" strike="noStrike" cap="none" dirty="0" smtClean="0">
                <a:solidFill>
                  <a:srgbClr val="000000"/>
                </a:solidFill>
              </a:rPr>
              <a:t>«Se </a:t>
            </a:r>
            <a:r>
              <a:rPr lang="it-IT" sz="2800" i="1" u="none" strike="noStrike" cap="none" dirty="0">
                <a:solidFill>
                  <a:srgbClr val="000000"/>
                </a:solidFill>
              </a:rPr>
              <a:t>siamo concordi sul fatto che esistano differenze individuali, dobbiamo imparare ad essere tolleranti se i nostri figli svolgono i compiti in un modo diverso da quello che noi riteniamo ottimale e non dare per scontato che i nostri suggerimenti siano sempre d’aiuto» </a:t>
            </a:r>
            <a:endParaRPr lang="it-IT" sz="2800" i="1" u="none" strike="noStrike" cap="none" dirty="0" smtClean="0">
              <a:solidFill>
                <a:srgbClr val="000000"/>
              </a:solidFill>
            </a:endParaRPr>
          </a:p>
          <a:p>
            <a:pPr marL="152400" marR="0" lvl="0" indent="0" algn="ctr" rtl="0">
              <a:lnSpc>
                <a:spcPct val="100000"/>
              </a:lnSpc>
              <a:spcBef>
                <a:spcPts val="0"/>
              </a:spcBef>
              <a:spcAft>
                <a:spcPts val="0"/>
              </a:spcAft>
              <a:buClr>
                <a:schemeClr val="accent1"/>
              </a:buClr>
              <a:buSzPts val="1800"/>
              <a:buNone/>
            </a:pPr>
            <a:r>
              <a:rPr lang="it-IT" sz="2800" i="1" u="none" strike="noStrike" cap="none" dirty="0" smtClean="0">
                <a:solidFill>
                  <a:srgbClr val="000000"/>
                </a:solidFill>
              </a:rPr>
              <a:t>Brembati </a:t>
            </a:r>
            <a:r>
              <a:rPr lang="it-IT" sz="2800" i="1" u="none" strike="noStrike" cap="none" dirty="0">
                <a:solidFill>
                  <a:srgbClr val="000000"/>
                </a:solidFill>
              </a:rPr>
              <a:t>e </a:t>
            </a:r>
            <a:r>
              <a:rPr lang="it-IT" sz="2800" i="1" u="none" strike="noStrike" cap="none" dirty="0" err="1">
                <a:solidFill>
                  <a:srgbClr val="000000"/>
                </a:solidFill>
              </a:rPr>
              <a:t>Donini</a:t>
            </a:r>
            <a:endParaRPr sz="2800" i="1"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31</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pic>
        <p:nvPicPr>
          <p:cNvPr id="13" name="Immagine 12">
            <a:extLst>
              <a:ext uri="{FF2B5EF4-FFF2-40B4-BE49-F238E27FC236}">
                <a16:creationId xmlns:a16="http://schemas.microsoft.com/office/drawing/2014/main" id="{BA83FDBF-7C88-BE44-9AC8-807EAD1B1227}"/>
              </a:ext>
            </a:extLst>
          </p:cNvPr>
          <p:cNvPicPr>
            <a:picLocks noChangeAspect="1"/>
          </p:cNvPicPr>
          <p:nvPr/>
        </p:nvPicPr>
        <p:blipFill>
          <a:blip r:embed="rId3"/>
          <a:stretch>
            <a:fillRect/>
          </a:stretch>
        </p:blipFill>
        <p:spPr>
          <a:xfrm>
            <a:off x="6394727" y="1528549"/>
            <a:ext cx="2367135" cy="4066939"/>
          </a:xfrm>
          <a:prstGeom prst="rect">
            <a:avLst/>
          </a:prstGeom>
        </p:spPr>
      </p:pic>
    </p:spTree>
    <p:extLst>
      <p:ext uri="{BB962C8B-B14F-4D97-AF65-F5344CB8AC3E}">
        <p14:creationId xmlns:p14="http://schemas.microsoft.com/office/powerpoint/2010/main" val="4216916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776615" y="1340286"/>
            <a:ext cx="6513184" cy="4528251"/>
          </a:xfrm>
          <a:prstGeom prst="rect">
            <a:avLst/>
          </a:prstGeom>
          <a:noFill/>
          <a:ln>
            <a:noFill/>
          </a:ln>
        </p:spPr>
        <p:txBody>
          <a:bodyPr spcFirstLastPara="1" wrap="square" lIns="91425" tIns="91425" rIns="91425" bIns="91425" anchor="t" anchorCtr="0">
            <a:noAutofit/>
          </a:bodyPr>
          <a:lstStyle/>
          <a:p>
            <a:pPr marL="152400" marR="0" lvl="0" indent="0" algn="ctr" rtl="0">
              <a:lnSpc>
                <a:spcPct val="100000"/>
              </a:lnSpc>
              <a:spcBef>
                <a:spcPts val="0"/>
              </a:spcBef>
              <a:spcAft>
                <a:spcPts val="0"/>
              </a:spcAft>
              <a:buClr>
                <a:schemeClr val="accent1"/>
              </a:buClr>
              <a:buSzPts val="1800"/>
              <a:buNone/>
            </a:pPr>
            <a:r>
              <a:rPr lang="it-IT" sz="2400" b="1" u="none" strike="noStrike" cap="none" dirty="0">
                <a:solidFill>
                  <a:srgbClr val="000000"/>
                </a:solidFill>
              </a:rPr>
              <a:t>In sintesi l’</a:t>
            </a:r>
            <a:r>
              <a:rPr lang="it-IT" sz="2400" b="1" u="none" strike="noStrike" cap="none" dirty="0">
                <a:solidFill>
                  <a:srgbClr val="FF0000"/>
                </a:solidFill>
              </a:rPr>
              <a:t>attrezzatura</a:t>
            </a:r>
            <a:r>
              <a:rPr lang="it-IT" sz="2400" b="1" u="none" strike="noStrike" cap="none" dirty="0">
                <a:solidFill>
                  <a:srgbClr val="000000"/>
                </a:solidFill>
              </a:rPr>
              <a:t> di un genitore è:</a:t>
            </a:r>
          </a:p>
          <a:p>
            <a:pPr marL="152400" marR="0" lvl="0" indent="0" algn="ctr" rtl="0">
              <a:lnSpc>
                <a:spcPct val="100000"/>
              </a:lnSpc>
              <a:spcBef>
                <a:spcPts val="0"/>
              </a:spcBef>
              <a:spcAft>
                <a:spcPts val="0"/>
              </a:spcAft>
              <a:buClr>
                <a:schemeClr val="accent1"/>
              </a:buClr>
              <a:buSzPts val="1800"/>
              <a:buNone/>
            </a:pPr>
            <a:endParaRPr lang="it-IT" sz="2400" b="1" u="none" strike="noStrike" cap="none" dirty="0">
              <a:solidFill>
                <a:srgbClr val="000000"/>
              </a:solidFill>
            </a:endParaRPr>
          </a:p>
          <a:p>
            <a:pPr marL="609600" marR="0" lvl="0" indent="-457200" algn="just" rtl="0">
              <a:lnSpc>
                <a:spcPct val="150000"/>
              </a:lnSpc>
              <a:spcBef>
                <a:spcPts val="0"/>
              </a:spcBef>
              <a:spcAft>
                <a:spcPts val="0"/>
              </a:spcAft>
              <a:buClr>
                <a:schemeClr val="accent1"/>
              </a:buClr>
              <a:buSzPts val="1800"/>
              <a:buFont typeface="Courier New" panose="02070309020205020404" pitchFamily="49" charset="0"/>
              <a:buChar char="o"/>
            </a:pPr>
            <a:r>
              <a:rPr lang="it-IT" sz="2000" u="none" strike="noStrike" cap="none" dirty="0">
                <a:solidFill>
                  <a:srgbClr val="000000"/>
                </a:solidFill>
              </a:rPr>
              <a:t>Seguire le indicazioni del PDP anche a casa;</a:t>
            </a:r>
          </a:p>
          <a:p>
            <a:pPr marL="609600" marR="0" lvl="0" indent="-457200" algn="just" rtl="0">
              <a:lnSpc>
                <a:spcPct val="150000"/>
              </a:lnSpc>
              <a:spcBef>
                <a:spcPts val="0"/>
              </a:spcBef>
              <a:spcAft>
                <a:spcPts val="0"/>
              </a:spcAft>
              <a:buClr>
                <a:schemeClr val="accent1"/>
              </a:buClr>
              <a:buSzPts val="1800"/>
              <a:buFont typeface="Courier New" panose="02070309020205020404" pitchFamily="49" charset="0"/>
              <a:buChar char="o"/>
            </a:pPr>
            <a:r>
              <a:rPr lang="it-IT" sz="2000" dirty="0"/>
              <a:t>Capire quale stile di apprendimento adotta il proprio figlio;</a:t>
            </a:r>
          </a:p>
          <a:p>
            <a:pPr marL="609600" marR="0" lvl="0" indent="-457200" algn="just" rtl="0">
              <a:lnSpc>
                <a:spcPct val="150000"/>
              </a:lnSpc>
              <a:spcBef>
                <a:spcPts val="0"/>
              </a:spcBef>
              <a:spcAft>
                <a:spcPts val="0"/>
              </a:spcAft>
              <a:buClr>
                <a:schemeClr val="accent1"/>
              </a:buClr>
              <a:buSzPts val="1800"/>
              <a:buFont typeface="Courier New" panose="02070309020205020404" pitchFamily="49" charset="0"/>
              <a:buChar char="o"/>
            </a:pPr>
            <a:r>
              <a:rPr lang="it-IT" sz="2000" dirty="0"/>
              <a:t>Utilizzare degli strumenti di apprendimento individualizzati;</a:t>
            </a:r>
          </a:p>
          <a:p>
            <a:pPr marL="609600" marR="0" lvl="0" indent="-457200" algn="just" rtl="0">
              <a:lnSpc>
                <a:spcPct val="150000"/>
              </a:lnSpc>
              <a:spcBef>
                <a:spcPts val="0"/>
              </a:spcBef>
              <a:spcAft>
                <a:spcPts val="0"/>
              </a:spcAft>
              <a:buClr>
                <a:schemeClr val="accent1"/>
              </a:buClr>
              <a:buSzPts val="1800"/>
              <a:buFont typeface="Courier New" panose="02070309020205020404" pitchFamily="49" charset="0"/>
              <a:buChar char="o"/>
            </a:pPr>
            <a:r>
              <a:rPr lang="it-IT" sz="2000" u="none" strike="noStrike" cap="none" dirty="0">
                <a:solidFill>
                  <a:srgbClr val="000000"/>
                </a:solidFill>
              </a:rPr>
              <a:t>Porre attenzione alla relazione;</a:t>
            </a:r>
          </a:p>
          <a:p>
            <a:pPr marL="609600" marR="0" lvl="0" indent="-457200" algn="just" rtl="0">
              <a:lnSpc>
                <a:spcPct val="150000"/>
              </a:lnSpc>
              <a:spcBef>
                <a:spcPts val="0"/>
              </a:spcBef>
              <a:spcAft>
                <a:spcPts val="0"/>
              </a:spcAft>
              <a:buClr>
                <a:schemeClr val="accent1"/>
              </a:buClr>
              <a:buSzPts val="1800"/>
              <a:buFont typeface="Courier New" panose="02070309020205020404" pitchFamily="49" charset="0"/>
              <a:buChar char="o"/>
            </a:pPr>
            <a:r>
              <a:rPr lang="it-IT" sz="2000" dirty="0"/>
              <a:t>Motivare allo studio e all’autonomia;</a:t>
            </a:r>
          </a:p>
          <a:p>
            <a:pPr marL="609600" marR="0" lvl="0" indent="-457200" algn="just" rtl="0">
              <a:lnSpc>
                <a:spcPct val="150000"/>
              </a:lnSpc>
              <a:spcBef>
                <a:spcPts val="0"/>
              </a:spcBef>
              <a:spcAft>
                <a:spcPts val="0"/>
              </a:spcAft>
              <a:buClr>
                <a:schemeClr val="accent1"/>
              </a:buClr>
              <a:buSzPts val="1800"/>
              <a:buFont typeface="Courier New" panose="02070309020205020404" pitchFamily="49" charset="0"/>
              <a:buChar char="o"/>
            </a:pPr>
            <a:r>
              <a:rPr lang="it-IT" sz="2000" dirty="0"/>
              <a:t>Coinvolgere una terza persona esperta.</a:t>
            </a:r>
          </a:p>
          <a:p>
            <a:pPr marL="152400" marR="0" lvl="0" indent="0" algn="just" rtl="0">
              <a:lnSpc>
                <a:spcPct val="100000"/>
              </a:lnSpc>
              <a:spcBef>
                <a:spcPts val="0"/>
              </a:spcBef>
              <a:spcAft>
                <a:spcPts val="0"/>
              </a:spcAft>
              <a:buClr>
                <a:schemeClr val="accent1"/>
              </a:buClr>
              <a:buSzPts val="1800"/>
              <a:buNone/>
            </a:pPr>
            <a:endParaRPr sz="200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32</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pic>
        <p:nvPicPr>
          <p:cNvPr id="3" name="Immagine 2">
            <a:extLst>
              <a:ext uri="{FF2B5EF4-FFF2-40B4-BE49-F238E27FC236}">
                <a16:creationId xmlns:a16="http://schemas.microsoft.com/office/drawing/2014/main" id="{8C50C783-978D-074B-B7AA-3E77BEA6DBEB}"/>
              </a:ext>
            </a:extLst>
          </p:cNvPr>
          <p:cNvPicPr>
            <a:picLocks noChangeAspect="1"/>
          </p:cNvPicPr>
          <p:nvPr/>
        </p:nvPicPr>
        <p:blipFill>
          <a:blip r:embed="rId3"/>
          <a:stretch>
            <a:fillRect/>
          </a:stretch>
        </p:blipFill>
        <p:spPr>
          <a:xfrm>
            <a:off x="6578221" y="4292222"/>
            <a:ext cx="2565778" cy="2565778"/>
          </a:xfrm>
          <a:prstGeom prst="rect">
            <a:avLst/>
          </a:prstGeom>
        </p:spPr>
      </p:pic>
    </p:spTree>
    <p:extLst>
      <p:ext uri="{BB962C8B-B14F-4D97-AF65-F5344CB8AC3E}">
        <p14:creationId xmlns:p14="http://schemas.microsoft.com/office/powerpoint/2010/main" val="227812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3">
                                            <p:txEl>
                                              <p:pRg st="2" end="2"/>
                                            </p:txEl>
                                          </p:spTgt>
                                        </p:tgtEl>
                                        <p:attrNameLst>
                                          <p:attrName>style.visibility</p:attrName>
                                        </p:attrNameLst>
                                      </p:cBhvr>
                                      <p:to>
                                        <p:strVal val="visible"/>
                                      </p:to>
                                    </p:set>
                                    <p:animEffect transition="in" filter="wipe(down)">
                                      <p:cBhvr>
                                        <p:cTn id="7" dur="500"/>
                                        <p:tgtEl>
                                          <p:spTgt spid="1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3">
                                            <p:txEl>
                                              <p:pRg st="3" end="3"/>
                                            </p:txEl>
                                          </p:spTgt>
                                        </p:tgtEl>
                                        <p:attrNameLst>
                                          <p:attrName>style.visibility</p:attrName>
                                        </p:attrNameLst>
                                      </p:cBhvr>
                                      <p:to>
                                        <p:strVal val="visible"/>
                                      </p:to>
                                    </p:set>
                                    <p:animEffect transition="in" filter="wipe(down)">
                                      <p:cBhvr>
                                        <p:cTn id="12" dur="500"/>
                                        <p:tgtEl>
                                          <p:spTgt spid="12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3">
                                            <p:txEl>
                                              <p:pRg st="4" end="4"/>
                                            </p:txEl>
                                          </p:spTgt>
                                        </p:tgtEl>
                                        <p:attrNameLst>
                                          <p:attrName>style.visibility</p:attrName>
                                        </p:attrNameLst>
                                      </p:cBhvr>
                                      <p:to>
                                        <p:strVal val="visible"/>
                                      </p:to>
                                    </p:set>
                                    <p:animEffect transition="in" filter="wipe(down)">
                                      <p:cBhvr>
                                        <p:cTn id="17" dur="500"/>
                                        <p:tgtEl>
                                          <p:spTgt spid="1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3">
                                            <p:txEl>
                                              <p:pRg st="5" end="5"/>
                                            </p:txEl>
                                          </p:spTgt>
                                        </p:tgtEl>
                                        <p:attrNameLst>
                                          <p:attrName>style.visibility</p:attrName>
                                        </p:attrNameLst>
                                      </p:cBhvr>
                                      <p:to>
                                        <p:strVal val="visible"/>
                                      </p:to>
                                    </p:set>
                                    <p:animEffect transition="in" filter="wipe(down)">
                                      <p:cBhvr>
                                        <p:cTn id="22" dur="500"/>
                                        <p:tgtEl>
                                          <p:spTgt spid="1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3">
                                            <p:txEl>
                                              <p:pRg st="6" end="6"/>
                                            </p:txEl>
                                          </p:spTgt>
                                        </p:tgtEl>
                                        <p:attrNameLst>
                                          <p:attrName>style.visibility</p:attrName>
                                        </p:attrNameLst>
                                      </p:cBhvr>
                                      <p:to>
                                        <p:strVal val="visible"/>
                                      </p:to>
                                    </p:set>
                                    <p:animEffect transition="in" filter="wipe(down)">
                                      <p:cBhvr>
                                        <p:cTn id="27" dur="500"/>
                                        <p:tgtEl>
                                          <p:spTgt spid="1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3">
                                            <p:txEl>
                                              <p:pRg st="7" end="7"/>
                                            </p:txEl>
                                          </p:spTgt>
                                        </p:tgtEl>
                                        <p:attrNameLst>
                                          <p:attrName>style.visibility</p:attrName>
                                        </p:attrNameLst>
                                      </p:cBhvr>
                                      <p:to>
                                        <p:strVal val="visible"/>
                                      </p:to>
                                    </p:set>
                                    <p:animEffect transition="in" filter="wipe(down)">
                                      <p:cBhvr>
                                        <p:cTn id="32" dur="500"/>
                                        <p:tgtEl>
                                          <p:spTgt spid="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588722" y="1412775"/>
            <a:ext cx="5035463" cy="4461932"/>
          </a:xfrm>
          <a:prstGeom prst="rect">
            <a:avLst/>
          </a:prstGeom>
          <a:noFill/>
          <a:ln>
            <a:noFill/>
          </a:ln>
        </p:spPr>
        <p:txBody>
          <a:bodyPr spcFirstLastPara="1" wrap="square" lIns="91425" tIns="91425" rIns="91425" bIns="91425" anchor="t" anchorCtr="0">
            <a:noAutofit/>
          </a:bodyPr>
          <a:lstStyle/>
          <a:p>
            <a:pPr marL="139700" indent="0" algn="just">
              <a:buNone/>
            </a:pPr>
            <a:r>
              <a:rPr lang="it-IT" dirty="0"/>
              <a:t>«Sono disturbi che coinvolgono uno specifico dominio di abilità, lasciando intatto il funzionamento intellettivo generale. Essi infatti interessano le competenze strumentali degli apprendimenti scolastici.»</a:t>
            </a:r>
          </a:p>
          <a:p>
            <a:pPr marL="139700" indent="0" algn="just">
              <a:buNone/>
            </a:pPr>
            <a:endParaRPr lang="it-IT" b="1" dirty="0"/>
          </a:p>
          <a:p>
            <a:pPr marL="139700" indent="0" algn="just">
              <a:buNone/>
            </a:pPr>
            <a:r>
              <a:rPr lang="it-IT" b="1" dirty="0" err="1"/>
              <a:t>Consesus</a:t>
            </a:r>
            <a:r>
              <a:rPr lang="it-IT" b="1" dirty="0"/>
              <a:t> Conference DSA, 2011</a:t>
            </a:r>
          </a:p>
          <a:p>
            <a:pPr marL="139700" indent="0" algn="just">
              <a:buNone/>
            </a:pPr>
            <a:endParaRPr lang="it-IT" b="1" dirty="0"/>
          </a:p>
          <a:p>
            <a:pPr marL="139700" indent="0" algn="just">
              <a:buNone/>
            </a:pPr>
            <a:endParaRPr lang="it-IT" b="1" dirty="0"/>
          </a:p>
          <a:p>
            <a:pPr marL="139700" indent="0" algn="just">
              <a:buNone/>
            </a:pPr>
            <a:r>
              <a:rPr lang="it-IT" dirty="0">
                <a:latin typeface="+mj-lt"/>
              </a:rPr>
              <a:t>«Disturbi evolutivi specifici delle abilità scolastiche: Disordini in cui le normali modalità di acquisizione delle competenze sono disturbate fin dai primi stadi di sviluppo. Ciò non in diretta conseguenza di una mancata opportunità di apprendimento, non come risultato di un ritardo mentale e non in conseguenza di alcuna forma di trauma cerebrale o di deficit»</a:t>
            </a:r>
          </a:p>
          <a:p>
            <a:pPr marL="139700" indent="0" algn="just">
              <a:buNone/>
            </a:pPr>
            <a:endParaRPr lang="it-IT" dirty="0">
              <a:latin typeface="+mj-lt"/>
            </a:endParaRPr>
          </a:p>
          <a:p>
            <a:pPr marL="139700" indent="0" algn="just">
              <a:buNone/>
            </a:pPr>
            <a:r>
              <a:rPr lang="it-IT" b="1" dirty="0"/>
              <a:t>ICD-10 (International </a:t>
            </a:r>
            <a:r>
              <a:rPr lang="it-IT" b="1" dirty="0" err="1"/>
              <a:t>Classification</a:t>
            </a:r>
            <a:r>
              <a:rPr lang="it-IT" b="1" dirty="0"/>
              <a:t> of </a:t>
            </a:r>
            <a:r>
              <a:rPr lang="it-IT" b="1" dirty="0" err="1"/>
              <a:t>Deseas</a:t>
            </a:r>
            <a:r>
              <a:rPr lang="it-IT" b="1" dirty="0"/>
              <a:t>)</a:t>
            </a:r>
          </a:p>
          <a:p>
            <a:pPr marL="139700" indent="0">
              <a:buNone/>
            </a:pPr>
            <a:endParaRPr lang="it-IT" sz="1200" b="1" dirty="0"/>
          </a:p>
          <a:p>
            <a:pPr marL="139700" indent="0">
              <a:buNone/>
            </a:pPr>
            <a:endParaRPr lang="it-IT" sz="1200" b="1" dirty="0"/>
          </a:p>
          <a:p>
            <a:pPr marL="139700" indent="0">
              <a:buNone/>
            </a:pPr>
            <a:endParaRPr lang="it-IT" sz="1200" b="1" dirty="0"/>
          </a:p>
          <a:p>
            <a:pPr marL="152400" marR="0" lvl="0" indent="0" algn="ctr" rtl="0">
              <a:lnSpc>
                <a:spcPct val="100000"/>
              </a:lnSpc>
              <a:spcBef>
                <a:spcPts val="0"/>
              </a:spcBef>
              <a:spcAft>
                <a:spcPts val="0"/>
              </a:spcAft>
              <a:buClr>
                <a:schemeClr val="accent1"/>
              </a:buClr>
              <a:buSzPts val="1800"/>
              <a:buNone/>
            </a:pPr>
            <a:endParaRPr lang="it-IT" sz="2800" b="1" i="0" u="none" strike="noStrike" cap="none" dirty="0">
              <a:solidFill>
                <a:srgbClr val="000000"/>
              </a:solidFill>
            </a:endParaRPr>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4</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pic>
        <p:nvPicPr>
          <p:cNvPr id="4" name="Immagine 3">
            <a:extLst>
              <a:ext uri="{FF2B5EF4-FFF2-40B4-BE49-F238E27FC236}">
                <a16:creationId xmlns:a16="http://schemas.microsoft.com/office/drawing/2014/main" id="{CC5ED5FE-B836-1F4B-99BE-2E517400626B}"/>
              </a:ext>
            </a:extLst>
          </p:cNvPr>
          <p:cNvPicPr>
            <a:picLocks noChangeAspect="1"/>
          </p:cNvPicPr>
          <p:nvPr/>
        </p:nvPicPr>
        <p:blipFill>
          <a:blip r:embed="rId3"/>
          <a:stretch>
            <a:fillRect/>
          </a:stretch>
        </p:blipFill>
        <p:spPr>
          <a:xfrm>
            <a:off x="6017376" y="1412776"/>
            <a:ext cx="2875799" cy="4674874"/>
          </a:xfrm>
          <a:prstGeom prst="rect">
            <a:avLst/>
          </a:prstGeom>
        </p:spPr>
      </p:pic>
    </p:spTree>
    <p:extLst>
      <p:ext uri="{BB962C8B-B14F-4D97-AF65-F5344CB8AC3E}">
        <p14:creationId xmlns:p14="http://schemas.microsoft.com/office/powerpoint/2010/main" val="3207221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962526" y="1340286"/>
            <a:ext cx="7930649" cy="5152590"/>
          </a:xfrm>
          <a:prstGeom prst="rect">
            <a:avLst/>
          </a:prstGeom>
          <a:noFill/>
          <a:ln>
            <a:noFill/>
          </a:ln>
        </p:spPr>
        <p:txBody>
          <a:bodyPr spcFirstLastPara="1" wrap="square" lIns="91425" tIns="91425" rIns="91425" bIns="91425" anchor="t" anchorCtr="0">
            <a:noAutofit/>
          </a:bodyPr>
          <a:lstStyle/>
          <a:p>
            <a:pPr marL="139700" indent="0" algn="ctr">
              <a:buNone/>
            </a:pPr>
            <a:r>
              <a:rPr lang="it-IT" sz="2800" b="1" dirty="0">
                <a:solidFill>
                  <a:schemeClr val="accent1"/>
                </a:solidFill>
              </a:rPr>
              <a:t>… e quali sono?</a:t>
            </a:r>
          </a:p>
          <a:p>
            <a:pPr marL="139700" indent="0" algn="ctr">
              <a:buNone/>
            </a:pPr>
            <a:endParaRPr lang="it-IT" sz="2400" dirty="0"/>
          </a:p>
          <a:p>
            <a:pPr marL="139700" indent="0" algn="ctr">
              <a:buNone/>
            </a:pPr>
            <a:endParaRPr lang="it-IT" sz="2400" dirty="0"/>
          </a:p>
          <a:p>
            <a:pPr>
              <a:lnSpc>
                <a:spcPct val="150000"/>
              </a:lnSpc>
              <a:buFont typeface="Courier New" panose="02070309020205020404" pitchFamily="49" charset="0"/>
              <a:buChar char="o"/>
            </a:pPr>
            <a:r>
              <a:rPr lang="it-IT" sz="2400" dirty="0"/>
              <a:t>DISLESSIA</a:t>
            </a:r>
          </a:p>
          <a:p>
            <a:pPr>
              <a:lnSpc>
                <a:spcPct val="150000"/>
              </a:lnSpc>
              <a:buFont typeface="Courier New" panose="02070309020205020404" pitchFamily="49" charset="0"/>
              <a:buChar char="o"/>
            </a:pPr>
            <a:r>
              <a:rPr lang="it-IT" sz="2400" dirty="0"/>
              <a:t>DISORTOGRAFIA</a:t>
            </a:r>
          </a:p>
          <a:p>
            <a:pPr>
              <a:lnSpc>
                <a:spcPct val="150000"/>
              </a:lnSpc>
              <a:buFont typeface="Courier New" panose="02070309020205020404" pitchFamily="49" charset="0"/>
              <a:buChar char="o"/>
            </a:pPr>
            <a:r>
              <a:rPr lang="it-IT" sz="2400" dirty="0"/>
              <a:t>DISGRAFIA</a:t>
            </a:r>
          </a:p>
          <a:p>
            <a:pPr>
              <a:lnSpc>
                <a:spcPct val="150000"/>
              </a:lnSpc>
              <a:buFont typeface="Courier New" panose="02070309020205020404" pitchFamily="49" charset="0"/>
              <a:buChar char="o"/>
            </a:pPr>
            <a:r>
              <a:rPr lang="it-IT" sz="2400" dirty="0"/>
              <a:t>DISCALCULIA</a:t>
            </a:r>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5</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1189973"/>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r>
              <a:rPr lang="it-IT" sz="2000" b="1" i="1" dirty="0"/>
              <a:t/>
            </a:r>
            <a:br>
              <a:rPr lang="it-IT" sz="2000" b="1" i="1" dirty="0"/>
            </a:br>
            <a:endParaRPr lang="it-IT" sz="2000" b="1" i="1" dirty="0"/>
          </a:p>
        </p:txBody>
      </p:sp>
    </p:spTree>
    <p:extLst>
      <p:ext uri="{BB962C8B-B14F-4D97-AF65-F5344CB8AC3E}">
        <p14:creationId xmlns:p14="http://schemas.microsoft.com/office/powerpoint/2010/main" val="315451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3">
                                            <p:txEl>
                                              <p:pRg st="3" end="3"/>
                                            </p:txEl>
                                          </p:spTgt>
                                        </p:tgtEl>
                                        <p:attrNameLst>
                                          <p:attrName>style.visibility</p:attrName>
                                        </p:attrNameLst>
                                      </p:cBhvr>
                                      <p:to>
                                        <p:strVal val="visible"/>
                                      </p:to>
                                    </p:set>
                                    <p:animEffect transition="in" filter="wipe(down)">
                                      <p:cBhvr>
                                        <p:cTn id="7" dur="500"/>
                                        <p:tgtEl>
                                          <p:spTgt spid="12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3">
                                            <p:txEl>
                                              <p:pRg st="4" end="4"/>
                                            </p:txEl>
                                          </p:spTgt>
                                        </p:tgtEl>
                                        <p:attrNameLst>
                                          <p:attrName>style.visibility</p:attrName>
                                        </p:attrNameLst>
                                      </p:cBhvr>
                                      <p:to>
                                        <p:strVal val="visible"/>
                                      </p:to>
                                    </p:set>
                                    <p:animEffect transition="in" filter="wipe(down)">
                                      <p:cBhvr>
                                        <p:cTn id="12" dur="500"/>
                                        <p:tgtEl>
                                          <p:spTgt spid="12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3">
                                            <p:txEl>
                                              <p:pRg st="5" end="5"/>
                                            </p:txEl>
                                          </p:spTgt>
                                        </p:tgtEl>
                                        <p:attrNameLst>
                                          <p:attrName>style.visibility</p:attrName>
                                        </p:attrNameLst>
                                      </p:cBhvr>
                                      <p:to>
                                        <p:strVal val="visible"/>
                                      </p:to>
                                    </p:set>
                                    <p:animEffect transition="in" filter="wipe(down)">
                                      <p:cBhvr>
                                        <p:cTn id="17" dur="500"/>
                                        <p:tgtEl>
                                          <p:spTgt spid="12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3">
                                            <p:txEl>
                                              <p:pRg st="6" end="6"/>
                                            </p:txEl>
                                          </p:spTgt>
                                        </p:tgtEl>
                                        <p:attrNameLst>
                                          <p:attrName>style.visibility</p:attrName>
                                        </p:attrNameLst>
                                      </p:cBhvr>
                                      <p:to>
                                        <p:strVal val="visible"/>
                                      </p:to>
                                    </p:set>
                                    <p:animEffect transition="in" filter="wipe(down)">
                                      <p:cBhvr>
                                        <p:cTn id="22" dur="500"/>
                                        <p:tgtEl>
                                          <p:spTgt spid="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450938" y="1302707"/>
            <a:ext cx="4872624" cy="4221271"/>
          </a:xfrm>
          <a:prstGeom prst="rect">
            <a:avLst/>
          </a:prstGeom>
          <a:noFill/>
          <a:ln>
            <a:noFill/>
          </a:ln>
        </p:spPr>
        <p:txBody>
          <a:bodyPr spcFirstLastPara="1" wrap="square" lIns="91425" tIns="91425" rIns="91425" bIns="91425" anchor="t" anchorCtr="0">
            <a:noAutofit/>
          </a:bodyPr>
          <a:lstStyle/>
          <a:p>
            <a:pPr marL="139700" indent="0" algn="ctr">
              <a:buNone/>
            </a:pPr>
            <a:r>
              <a:rPr lang="it-IT" sz="2400" b="1" dirty="0"/>
              <a:t>DISLESSIA</a:t>
            </a:r>
          </a:p>
          <a:p>
            <a:endParaRPr lang="it-IT" sz="2800" b="1" dirty="0"/>
          </a:p>
          <a:p>
            <a:pPr marL="139700" indent="0">
              <a:lnSpc>
                <a:spcPct val="150000"/>
              </a:lnSpc>
              <a:buNone/>
            </a:pPr>
            <a:r>
              <a:rPr lang="it-IT" sz="1800" dirty="0"/>
              <a:t>Disturbo della lettura intesa come abilità di decodifica del testo scritto.</a:t>
            </a:r>
          </a:p>
          <a:p>
            <a:pPr marL="139700" indent="0">
              <a:lnSpc>
                <a:spcPct val="150000"/>
              </a:lnSpc>
              <a:buNone/>
            </a:pPr>
            <a:endParaRPr lang="it-IT" sz="1800" dirty="0"/>
          </a:p>
          <a:p>
            <a:pPr marL="139700" indent="0">
              <a:lnSpc>
                <a:spcPct val="150000"/>
              </a:lnSpc>
              <a:buNone/>
            </a:pPr>
            <a:r>
              <a:rPr lang="it-IT" sz="1800" dirty="0"/>
              <a:t>Parametri valutati:</a:t>
            </a:r>
          </a:p>
          <a:p>
            <a:pPr>
              <a:lnSpc>
                <a:spcPct val="150000"/>
              </a:lnSpc>
              <a:buFont typeface="Courier New" panose="02070309020205020404" pitchFamily="49" charset="0"/>
              <a:buChar char="o"/>
            </a:pPr>
            <a:r>
              <a:rPr lang="it-IT" sz="1800" dirty="0"/>
              <a:t>Velocità</a:t>
            </a:r>
          </a:p>
          <a:p>
            <a:pPr>
              <a:lnSpc>
                <a:spcPct val="150000"/>
              </a:lnSpc>
              <a:buFont typeface="Courier New" panose="02070309020205020404" pitchFamily="49" charset="0"/>
              <a:buChar char="o"/>
            </a:pPr>
            <a:r>
              <a:rPr lang="it-IT" sz="1800" dirty="0"/>
              <a:t>Correttezza</a:t>
            </a:r>
          </a:p>
          <a:p>
            <a:pPr>
              <a:lnSpc>
                <a:spcPct val="150000"/>
              </a:lnSpc>
              <a:buFont typeface="Courier New" panose="02070309020205020404" pitchFamily="49" charset="0"/>
              <a:buChar char="o"/>
            </a:pPr>
            <a:r>
              <a:rPr lang="it-IT" sz="1800" dirty="0"/>
              <a:t>Comprensione</a:t>
            </a:r>
          </a:p>
          <a:p>
            <a:pPr marL="139700" indent="0">
              <a:buNone/>
            </a:pPr>
            <a:endParaRPr lang="it-IT" sz="2800" dirty="0"/>
          </a:p>
          <a:p>
            <a:pPr marL="139700" indent="0" algn="ctr">
              <a:buNone/>
            </a:pPr>
            <a:endParaRPr lang="it-IT" sz="2800" dirty="0"/>
          </a:p>
          <a:p>
            <a:pPr algn="ctr"/>
            <a:endParaRPr lang="it-IT" sz="2800" dirty="0"/>
          </a:p>
          <a:p>
            <a:pPr marL="139700" indent="0" algn="ctr">
              <a:buNone/>
            </a:pPr>
            <a:endParaRPr lang="it-IT" sz="2800" dirty="0"/>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6</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pic>
        <p:nvPicPr>
          <p:cNvPr id="3" name="Immagine 2">
            <a:extLst>
              <a:ext uri="{FF2B5EF4-FFF2-40B4-BE49-F238E27FC236}">
                <a16:creationId xmlns:a16="http://schemas.microsoft.com/office/drawing/2014/main" id="{0BF4696C-DEEA-AA47-9BDB-07D8EDD2925D}"/>
              </a:ext>
            </a:extLst>
          </p:cNvPr>
          <p:cNvPicPr>
            <a:picLocks noChangeAspect="1"/>
          </p:cNvPicPr>
          <p:nvPr/>
        </p:nvPicPr>
        <p:blipFill>
          <a:blip r:embed="rId3"/>
          <a:stretch>
            <a:fillRect/>
          </a:stretch>
        </p:blipFill>
        <p:spPr>
          <a:xfrm>
            <a:off x="5323562" y="1434230"/>
            <a:ext cx="3369501" cy="4753628"/>
          </a:xfrm>
          <a:prstGeom prst="rect">
            <a:avLst/>
          </a:prstGeom>
        </p:spPr>
      </p:pic>
    </p:spTree>
    <p:extLst>
      <p:ext uri="{BB962C8B-B14F-4D97-AF65-F5344CB8AC3E}">
        <p14:creationId xmlns:p14="http://schemas.microsoft.com/office/powerpoint/2010/main" val="202732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914400" y="1340286"/>
            <a:ext cx="7978775" cy="5152590"/>
          </a:xfrm>
          <a:prstGeom prst="rect">
            <a:avLst/>
          </a:prstGeom>
          <a:noFill/>
          <a:ln>
            <a:noFill/>
          </a:ln>
        </p:spPr>
        <p:txBody>
          <a:bodyPr spcFirstLastPara="1" wrap="square" lIns="91425" tIns="91425" rIns="91425" bIns="91425" anchor="t" anchorCtr="0">
            <a:noAutofit/>
          </a:bodyPr>
          <a:lstStyle/>
          <a:p>
            <a:pPr marL="139700" indent="0" algn="ctr">
              <a:buNone/>
            </a:pPr>
            <a:r>
              <a:rPr lang="it-IT" sz="2400" b="1" dirty="0"/>
              <a:t>DISORTOGRAFIA</a:t>
            </a:r>
          </a:p>
          <a:p>
            <a:pPr marL="139700" indent="0" algn="ctr">
              <a:buNone/>
            </a:pPr>
            <a:endParaRPr lang="it-IT" sz="2800" dirty="0"/>
          </a:p>
          <a:p>
            <a:pPr marL="139700" indent="0">
              <a:lnSpc>
                <a:spcPct val="150000"/>
              </a:lnSpc>
              <a:buNone/>
            </a:pPr>
            <a:r>
              <a:rPr lang="it-IT" sz="1800" dirty="0"/>
              <a:t>Disturbo della scrittura intesa come abilità di codifica fonografica e competenza ortografica</a:t>
            </a:r>
          </a:p>
          <a:p>
            <a:pPr marL="139700" indent="0">
              <a:lnSpc>
                <a:spcPct val="150000"/>
              </a:lnSpc>
              <a:buNone/>
            </a:pPr>
            <a:endParaRPr lang="it-IT" sz="1800" dirty="0"/>
          </a:p>
          <a:p>
            <a:pPr marL="139700" indent="0">
              <a:lnSpc>
                <a:spcPct val="150000"/>
              </a:lnSpc>
              <a:buNone/>
            </a:pPr>
            <a:r>
              <a:rPr lang="it-IT" sz="1800" dirty="0"/>
              <a:t>Parametri valutati:</a:t>
            </a:r>
          </a:p>
          <a:p>
            <a:pPr>
              <a:lnSpc>
                <a:spcPct val="150000"/>
              </a:lnSpc>
              <a:buFont typeface="Courier New" panose="02070309020205020404" pitchFamily="49" charset="0"/>
              <a:buChar char="o"/>
            </a:pPr>
            <a:r>
              <a:rPr lang="it-IT" sz="1800" dirty="0"/>
              <a:t>Correttezza ortografica</a:t>
            </a:r>
          </a:p>
          <a:p>
            <a:pPr marL="139700" indent="0">
              <a:buNone/>
            </a:pPr>
            <a:endParaRPr lang="it-IT" sz="1800" dirty="0"/>
          </a:p>
          <a:p>
            <a:pPr marL="139700" indent="0" algn="ctr">
              <a:buNone/>
            </a:pPr>
            <a:endParaRPr lang="it-IT" sz="2800" dirty="0"/>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7</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spTree>
    <p:extLst>
      <p:ext uri="{BB962C8B-B14F-4D97-AF65-F5344CB8AC3E}">
        <p14:creationId xmlns:p14="http://schemas.microsoft.com/office/powerpoint/2010/main" val="3283889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3562067" y="1201002"/>
            <a:ext cx="5172500" cy="4999381"/>
          </a:xfrm>
          <a:prstGeom prst="rect">
            <a:avLst/>
          </a:prstGeom>
          <a:noFill/>
          <a:ln>
            <a:noFill/>
          </a:ln>
        </p:spPr>
        <p:txBody>
          <a:bodyPr spcFirstLastPara="1" wrap="square" lIns="91425" tIns="91425" rIns="91425" bIns="91425" anchor="t" anchorCtr="0">
            <a:noAutofit/>
          </a:bodyPr>
          <a:lstStyle/>
          <a:p>
            <a:pPr marL="139700" indent="0" algn="ctr">
              <a:buNone/>
            </a:pPr>
            <a:r>
              <a:rPr lang="it-IT" sz="2400" b="1" dirty="0"/>
              <a:t>DISGRAFIA</a:t>
            </a:r>
          </a:p>
          <a:p>
            <a:pPr marL="139700" indent="0">
              <a:buNone/>
            </a:pPr>
            <a:endParaRPr lang="it-IT" dirty="0"/>
          </a:p>
          <a:p>
            <a:pPr marL="139700" indent="0">
              <a:lnSpc>
                <a:spcPct val="150000"/>
              </a:lnSpc>
              <a:buNone/>
            </a:pPr>
            <a:r>
              <a:rPr lang="it-IT" sz="1800" dirty="0"/>
              <a:t>Disturbo della scrittura nella sua componente grafica intesa come abilità </a:t>
            </a:r>
            <a:r>
              <a:rPr lang="it-IT" sz="1800" dirty="0" err="1"/>
              <a:t>grafomotoria</a:t>
            </a:r>
            <a:endParaRPr lang="it-IT" sz="1800" dirty="0"/>
          </a:p>
          <a:p>
            <a:pPr marL="139700" indent="0">
              <a:lnSpc>
                <a:spcPct val="150000"/>
              </a:lnSpc>
              <a:buNone/>
            </a:pPr>
            <a:endParaRPr lang="it-IT" sz="1800" dirty="0"/>
          </a:p>
          <a:p>
            <a:pPr marL="139700" indent="0">
              <a:lnSpc>
                <a:spcPct val="150000"/>
              </a:lnSpc>
              <a:buNone/>
            </a:pPr>
            <a:r>
              <a:rPr lang="it-IT" sz="1800" dirty="0"/>
              <a:t>Parametri valutati:</a:t>
            </a:r>
          </a:p>
          <a:p>
            <a:pPr>
              <a:lnSpc>
                <a:spcPct val="150000"/>
              </a:lnSpc>
              <a:buFont typeface="Courier New" panose="02070309020205020404" pitchFamily="49" charset="0"/>
              <a:buChar char="o"/>
            </a:pPr>
            <a:r>
              <a:rPr lang="it-IT" sz="1800" dirty="0"/>
              <a:t>Impugnatura</a:t>
            </a:r>
          </a:p>
          <a:p>
            <a:pPr>
              <a:lnSpc>
                <a:spcPct val="150000"/>
              </a:lnSpc>
              <a:buFont typeface="Courier New" panose="02070309020205020404" pitchFamily="49" charset="0"/>
              <a:buChar char="o"/>
            </a:pPr>
            <a:r>
              <a:rPr lang="it-IT" sz="1800" dirty="0"/>
              <a:t>Organizzazione </a:t>
            </a:r>
            <a:r>
              <a:rPr lang="it-IT" sz="1800" dirty="0" err="1"/>
              <a:t>visuospaziale</a:t>
            </a:r>
            <a:endParaRPr lang="it-IT" sz="1800" dirty="0"/>
          </a:p>
          <a:p>
            <a:pPr>
              <a:lnSpc>
                <a:spcPct val="150000"/>
              </a:lnSpc>
              <a:buFont typeface="Courier New" panose="02070309020205020404" pitchFamily="49" charset="0"/>
              <a:buChar char="o"/>
            </a:pPr>
            <a:r>
              <a:rPr lang="it-IT" sz="1800" dirty="0"/>
              <a:t>Tipo di grafia</a:t>
            </a:r>
          </a:p>
          <a:p>
            <a:pPr>
              <a:lnSpc>
                <a:spcPct val="150000"/>
              </a:lnSpc>
              <a:buFont typeface="Courier New" panose="02070309020205020404" pitchFamily="49" charset="0"/>
              <a:buChar char="o"/>
            </a:pPr>
            <a:r>
              <a:rPr lang="it-IT" sz="1800" dirty="0"/>
              <a:t>Tipo di carattere utilizzato</a:t>
            </a:r>
          </a:p>
          <a:p>
            <a:pPr>
              <a:lnSpc>
                <a:spcPct val="150000"/>
              </a:lnSpc>
              <a:buFont typeface="Courier New" panose="02070309020205020404" pitchFamily="49" charset="0"/>
              <a:buChar char="o"/>
            </a:pPr>
            <a:r>
              <a:rPr lang="it-IT" sz="1800" dirty="0" err="1"/>
              <a:t>Fluenza</a:t>
            </a:r>
            <a:r>
              <a:rPr lang="it-IT" sz="1800" dirty="0"/>
              <a:t> di scrittura</a:t>
            </a:r>
          </a:p>
          <a:p>
            <a:pPr marL="139700" indent="0" algn="ctr">
              <a:buNone/>
            </a:pPr>
            <a:endParaRPr lang="it-IT" sz="2800" dirty="0"/>
          </a:p>
          <a:p>
            <a:pPr algn="ctr"/>
            <a:endParaRPr lang="it-IT" sz="2800" dirty="0"/>
          </a:p>
          <a:p>
            <a:pPr marL="139700" indent="0" algn="ctr">
              <a:buNone/>
            </a:pPr>
            <a:endParaRPr lang="it-IT" sz="2800" dirty="0"/>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8</a:t>
            </a:fld>
            <a:endParaRPr sz="900" b="0" i="0" u="none" strike="noStrike" cap="none" dirty="0">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pic>
        <p:nvPicPr>
          <p:cNvPr id="3" name="Immagine 2">
            <a:extLst>
              <a:ext uri="{FF2B5EF4-FFF2-40B4-BE49-F238E27FC236}">
                <a16:creationId xmlns:a16="http://schemas.microsoft.com/office/drawing/2014/main" id="{8F2A004B-4A2A-0A46-BF53-FDB02918CE44}"/>
              </a:ext>
            </a:extLst>
          </p:cNvPr>
          <p:cNvPicPr>
            <a:picLocks noChangeAspect="1"/>
          </p:cNvPicPr>
          <p:nvPr/>
        </p:nvPicPr>
        <p:blipFill>
          <a:blip r:embed="rId3"/>
          <a:stretch>
            <a:fillRect/>
          </a:stretch>
        </p:blipFill>
        <p:spPr>
          <a:xfrm rot="18944489">
            <a:off x="-55319" y="2838778"/>
            <a:ext cx="3923474" cy="1009654"/>
          </a:xfrm>
          <a:prstGeom prst="rect">
            <a:avLst/>
          </a:prstGeom>
        </p:spPr>
      </p:pic>
    </p:spTree>
    <p:extLst>
      <p:ext uri="{BB962C8B-B14F-4D97-AF65-F5344CB8AC3E}">
        <p14:creationId xmlns:p14="http://schemas.microsoft.com/office/powerpoint/2010/main" val="690655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1624083" y="1340286"/>
            <a:ext cx="7269091" cy="5388060"/>
          </a:xfrm>
          <a:prstGeom prst="rect">
            <a:avLst/>
          </a:prstGeom>
          <a:noFill/>
          <a:ln>
            <a:noFill/>
          </a:ln>
        </p:spPr>
        <p:txBody>
          <a:bodyPr spcFirstLastPara="1" wrap="square" lIns="91425" tIns="91425" rIns="91425" bIns="91425" anchor="t" anchorCtr="0">
            <a:noAutofit/>
          </a:bodyPr>
          <a:lstStyle/>
          <a:p>
            <a:pPr marL="139700" indent="0">
              <a:buNone/>
            </a:pPr>
            <a:r>
              <a:rPr lang="it-IT" sz="2400" b="1" dirty="0"/>
              <a:t>		DISCALCULIA</a:t>
            </a:r>
          </a:p>
          <a:p>
            <a:pPr marL="139700" indent="0" algn="ctr">
              <a:buNone/>
            </a:pPr>
            <a:endParaRPr lang="it-IT" sz="2400" b="1" dirty="0"/>
          </a:p>
          <a:p>
            <a:pPr marL="139700" indent="0">
              <a:lnSpc>
                <a:spcPct val="150000"/>
              </a:lnSpc>
              <a:buNone/>
            </a:pPr>
            <a:endParaRPr lang="it-IT" sz="1800" dirty="0"/>
          </a:p>
          <a:p>
            <a:pPr marL="139700" indent="0">
              <a:lnSpc>
                <a:spcPct val="150000"/>
              </a:lnSpc>
              <a:buNone/>
            </a:pPr>
            <a:endParaRPr lang="it-IT" sz="1800" dirty="0"/>
          </a:p>
          <a:p>
            <a:pPr marL="139700" indent="0">
              <a:lnSpc>
                <a:spcPct val="150000"/>
              </a:lnSpc>
              <a:buNone/>
            </a:pPr>
            <a:r>
              <a:rPr lang="it-IT" sz="1800" dirty="0"/>
              <a:t>   Parametri valutati:</a:t>
            </a:r>
          </a:p>
          <a:p>
            <a:pPr>
              <a:lnSpc>
                <a:spcPct val="150000"/>
              </a:lnSpc>
              <a:buFont typeface="Courier New" panose="02070309020205020404" pitchFamily="49" charset="0"/>
              <a:buChar char="o"/>
            </a:pPr>
            <a:r>
              <a:rPr lang="it-IT" sz="1800" dirty="0"/>
              <a:t>Lettura, ripetizione e scrittura numeri</a:t>
            </a:r>
          </a:p>
          <a:p>
            <a:pPr>
              <a:lnSpc>
                <a:spcPct val="150000"/>
              </a:lnSpc>
              <a:buFont typeface="Courier New" panose="02070309020205020404" pitchFamily="49" charset="0"/>
              <a:buChar char="o"/>
            </a:pPr>
            <a:r>
              <a:rPr lang="it-IT" sz="1800" dirty="0"/>
              <a:t>Differenza tra quantità</a:t>
            </a:r>
          </a:p>
          <a:p>
            <a:pPr>
              <a:lnSpc>
                <a:spcPct val="150000"/>
              </a:lnSpc>
              <a:buFont typeface="Courier New" panose="02070309020205020404" pitchFamily="49" charset="0"/>
              <a:buChar char="o"/>
            </a:pPr>
            <a:r>
              <a:rPr lang="it-IT" sz="1800" dirty="0"/>
              <a:t>Calcolo mentale</a:t>
            </a:r>
          </a:p>
          <a:p>
            <a:pPr>
              <a:lnSpc>
                <a:spcPct val="150000"/>
              </a:lnSpc>
              <a:buFont typeface="Courier New" panose="02070309020205020404" pitchFamily="49" charset="0"/>
              <a:buChar char="o"/>
            </a:pPr>
            <a:r>
              <a:rPr lang="it-IT" sz="1800" dirty="0"/>
              <a:t>Calcolo scritto</a:t>
            </a:r>
          </a:p>
          <a:p>
            <a:pPr>
              <a:lnSpc>
                <a:spcPct val="150000"/>
              </a:lnSpc>
              <a:buFont typeface="Courier New" panose="02070309020205020404" pitchFamily="49" charset="0"/>
              <a:buChar char="o"/>
            </a:pPr>
            <a:r>
              <a:rPr lang="it-IT" sz="1800" dirty="0"/>
              <a:t>Fatti aritmetici</a:t>
            </a:r>
          </a:p>
          <a:p>
            <a:pPr marL="139700" indent="0" algn="ctr">
              <a:buNone/>
            </a:pPr>
            <a:endParaRPr lang="it-IT" sz="2800" dirty="0"/>
          </a:p>
          <a:p>
            <a:pPr algn="ctr"/>
            <a:endParaRPr lang="it-IT" sz="2800" dirty="0"/>
          </a:p>
          <a:p>
            <a:pPr marL="139700" indent="0" algn="ctr">
              <a:buNone/>
            </a:pPr>
            <a:endParaRPr lang="it-IT" sz="2800" dirty="0"/>
          </a:p>
          <a:p>
            <a:pPr marL="139700" indent="0" algn="ctr">
              <a:buNone/>
            </a:pPr>
            <a:endParaRPr lang="it-IT" sz="2800" dirty="0"/>
          </a:p>
          <a:p>
            <a:pPr marL="152400" marR="0" lvl="0" indent="0" algn="ctr" rtl="0">
              <a:lnSpc>
                <a:spcPct val="100000"/>
              </a:lnSpc>
              <a:spcBef>
                <a:spcPts val="0"/>
              </a:spcBef>
              <a:spcAft>
                <a:spcPts val="0"/>
              </a:spcAft>
              <a:buClr>
                <a:schemeClr val="accent1"/>
              </a:buClr>
              <a:buSzPts val="1800"/>
              <a:buNone/>
            </a:pPr>
            <a:endParaRPr sz="2800" b="1" i="0" u="none" strike="noStrike" cap="none" dirty="0">
              <a:solidFill>
                <a:srgbClr val="000000"/>
              </a:solidFill>
            </a:endParaRPr>
          </a:p>
        </p:txBody>
      </p:sp>
      <p:sp>
        <p:nvSpPr>
          <p:cNvPr id="124" name="Shape 124"/>
          <p:cNvSpPr txBox="1">
            <a:spLocks noGrp="1"/>
          </p:cNvSpPr>
          <p:nvPr>
            <p:ph type="sldNum" idx="12"/>
          </p:nvPr>
        </p:nvSpPr>
        <p:spPr>
          <a:xfrm>
            <a:off x="7010400" y="6492875"/>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225"/>
              <a:buFont typeface="Calibri"/>
              <a:buNone/>
            </a:pPr>
            <a:fld id="{00000000-1234-1234-1234-123412341234}" type="slidenum">
              <a:rPr lang="it-IT" sz="900" b="0" i="0" u="none" strike="noStrike" cap="none">
                <a:solidFill>
                  <a:srgbClr val="898989"/>
                </a:solidFill>
                <a:latin typeface="Calibri"/>
                <a:ea typeface="Calibri"/>
                <a:cs typeface="Calibri"/>
                <a:sym typeface="Calibri"/>
              </a:rPr>
              <a:t>9</a:t>
            </a:fld>
            <a:endParaRPr sz="900" b="0" i="0" u="none" strike="noStrike" cap="none">
              <a:solidFill>
                <a:srgbClr val="898989"/>
              </a:solidFill>
              <a:latin typeface="Calibri"/>
              <a:ea typeface="Calibri"/>
              <a:cs typeface="Calibri"/>
              <a:sym typeface="Calibri"/>
            </a:endParaRPr>
          </a:p>
        </p:txBody>
      </p:sp>
      <p:sp>
        <p:nvSpPr>
          <p:cNvPr id="6" name="Titolo 1">
            <a:extLst>
              <a:ext uri="{FF2B5EF4-FFF2-40B4-BE49-F238E27FC236}">
                <a16:creationId xmlns:a16="http://schemas.microsoft.com/office/drawing/2014/main" id="{8ADD4E37-1E9D-EA42-86F5-C77AA03B3104}"/>
              </a:ext>
            </a:extLst>
          </p:cNvPr>
          <p:cNvSpPr>
            <a:spLocks noGrp="1"/>
          </p:cNvSpPr>
          <p:nvPr>
            <p:ph type="title"/>
          </p:nvPr>
        </p:nvSpPr>
        <p:spPr>
          <a:xfrm>
            <a:off x="112734" y="150312"/>
            <a:ext cx="8780441" cy="951977"/>
          </a:xfrm>
        </p:spPr>
        <p:txBody>
          <a:bodyPr>
            <a:noAutofit/>
          </a:bodyPr>
          <a:lstStyle/>
          <a:p>
            <a:pPr marL="342900" lvl="0" indent="-342900" algn="ctr">
              <a:lnSpc>
                <a:spcPct val="93000"/>
              </a:lnSpc>
            </a:pPr>
            <a:r>
              <a:rPr lang="it-IT" sz="2000" b="1" i="1" dirty="0"/>
              <a:t>  </a:t>
            </a:r>
            <a:r>
              <a:rPr lang="it-IT" sz="2000" b="1" dirty="0"/>
              <a:t>«DSA… </a:t>
            </a:r>
            <a:r>
              <a:rPr lang="it-IT" sz="2000" b="1" dirty="0">
                <a:solidFill>
                  <a:srgbClr val="FF0000"/>
                </a:solidFill>
              </a:rPr>
              <a:t>D</a:t>
            </a:r>
            <a:r>
              <a:rPr lang="it-IT" sz="2000" b="1" dirty="0"/>
              <a:t>EVO </a:t>
            </a:r>
            <a:r>
              <a:rPr lang="it-IT" sz="2000" b="1" dirty="0">
                <a:solidFill>
                  <a:srgbClr val="FF0000"/>
                </a:solidFill>
              </a:rPr>
              <a:t>S</a:t>
            </a:r>
            <a:r>
              <a:rPr lang="it-IT" sz="2000" b="1" dirty="0"/>
              <a:t>OLO </a:t>
            </a:r>
            <a:r>
              <a:rPr lang="it-IT" sz="2000" b="1" dirty="0">
                <a:solidFill>
                  <a:srgbClr val="FF0000"/>
                </a:solidFill>
              </a:rPr>
              <a:t>A</a:t>
            </a:r>
            <a:r>
              <a:rPr lang="it-IT" sz="2000" b="1" dirty="0"/>
              <a:t>TTREZZARMI»</a:t>
            </a:r>
            <a:r>
              <a:rPr lang="it-IT" sz="2000" b="1" i="1" dirty="0"/>
              <a:t/>
            </a:r>
            <a:br>
              <a:rPr lang="it-IT" sz="2000" b="1" i="1" dirty="0"/>
            </a:br>
            <a:endParaRPr lang="it-IT" sz="2000" b="1" i="1" dirty="0"/>
          </a:p>
        </p:txBody>
      </p:sp>
      <p:sp>
        <p:nvSpPr>
          <p:cNvPr id="2" name="CasellaDiTesto 1">
            <a:extLst>
              <a:ext uri="{FF2B5EF4-FFF2-40B4-BE49-F238E27FC236}">
                <a16:creationId xmlns:a16="http://schemas.microsoft.com/office/drawing/2014/main" id="{A470EE8A-1B42-824B-9BE0-1178AC394B16}"/>
              </a:ext>
            </a:extLst>
          </p:cNvPr>
          <p:cNvSpPr txBox="1"/>
          <p:nvPr/>
        </p:nvSpPr>
        <p:spPr>
          <a:xfrm>
            <a:off x="208269" y="2156347"/>
            <a:ext cx="8684906" cy="923330"/>
          </a:xfrm>
          <a:prstGeom prst="rect">
            <a:avLst/>
          </a:prstGeom>
          <a:noFill/>
        </p:spPr>
        <p:txBody>
          <a:bodyPr wrap="square" rtlCol="0">
            <a:spAutoFit/>
          </a:bodyPr>
          <a:lstStyle/>
          <a:p>
            <a:pPr marL="139700" lvl="0">
              <a:lnSpc>
                <a:spcPct val="150000"/>
              </a:lnSpc>
              <a:spcBef>
                <a:spcPts val="560"/>
              </a:spcBef>
              <a:buClr>
                <a:srgbClr val="4F81BD"/>
              </a:buClr>
              <a:buSzPts val="1400"/>
            </a:pPr>
            <a:r>
              <a:rPr lang="it-IT" sz="1800" dirty="0"/>
              <a:t>Disturbo nelle abilità di numero e di calcolo intese come capacità di comprendere ed operare con i numeri</a:t>
            </a:r>
          </a:p>
        </p:txBody>
      </p:sp>
    </p:spTree>
    <p:extLst>
      <p:ext uri="{BB962C8B-B14F-4D97-AF65-F5344CB8AC3E}">
        <p14:creationId xmlns:p14="http://schemas.microsoft.com/office/powerpoint/2010/main" val="523164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4482</TotalTime>
  <Words>1221</Words>
  <Application>Microsoft Office PowerPoint</Application>
  <PresentationFormat>Presentazione su schermo (4:3)</PresentationFormat>
  <Paragraphs>272</Paragraphs>
  <Slides>32</Slides>
  <Notes>30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32</vt:i4>
      </vt:variant>
    </vt:vector>
  </HeadingPairs>
  <TitlesOfParts>
    <vt:vector size="39" baseType="lpstr">
      <vt:lpstr>Arial</vt:lpstr>
      <vt:lpstr>Calibri</vt:lpstr>
      <vt:lpstr>Courier New</vt:lpstr>
      <vt:lpstr>Noto Sans Symbols</vt:lpstr>
      <vt:lpstr>Times New Roman</vt:lpstr>
      <vt:lpstr>1_Tema di Office</vt:lpstr>
      <vt:lpstr>Tema di Office</vt:lpstr>
      <vt:lpstr>              </vt:lpstr>
      <vt:lpstr>  «DSA… DEVO SOLO ATTREZZARMI» </vt:lpstr>
      <vt:lpstr>«DSA… DEVO SOLO ATTREZZARMI» </vt:lpstr>
      <vt:lpstr> «DSA… DEVO SOLO ATTREZZARMI» </vt:lpstr>
      <vt:lpstr>  «DSA… DEVO SOLO ATTREZZARMI»  </vt:lpstr>
      <vt:lpstr>  «DSA… DEVO SOLO ATTREZZARMI» </vt:lpstr>
      <vt:lpstr>  «DSA… DEVO SOLO ATTREZZARMI» </vt:lpstr>
      <vt:lpstr>  «DSA… DEVO SOLO ATTREZZARMI» </vt:lpstr>
      <vt:lpstr>  «DSA… DEVO SOLO ATTREZZARMI» </vt:lpstr>
      <vt:lpstr>   «DSA… DEVO SOLO ATTREZZARMI»  </vt:lpstr>
      <vt:lpstr>   «DSA… DEVO SOLO ATTREZZARMI»  </vt:lpstr>
      <vt:lpstr>  «DSA… DEVO SOLO ATTREZZARMI» </vt:lpstr>
      <vt:lpstr>  «DSA… DEVO SOLO ATTREZZARMI» </vt:lpstr>
      <vt:lpstr>  «DSA… DEVO SOLO ATTREZZARMI» </vt:lpstr>
      <vt:lpstr>  «DSA… DEVO SOLO ATTREZZARMI» </vt:lpstr>
      <vt:lpstr>  «DSA… DEVO SOLO ATTREZZARMI» </vt:lpstr>
      <vt:lpstr>  «DSA… DEVO SOLO ATTREZZARMI» </vt:lpstr>
      <vt:lpstr>  «DSA… DEVO SOLO ATTREZZARMI» </vt:lpstr>
      <vt:lpstr> «DSA… DEVO SOLO ATTREZZARMI»</vt:lpstr>
      <vt:lpstr> «DSA… DEVO SOLO ATTREZZARMI»</vt:lpstr>
      <vt:lpstr> «DSA… DEVO SOLO ATTREZZARMI» </vt:lpstr>
      <vt:lpstr> «DSA… DEVO SOLO ATTREZZARMI» </vt:lpstr>
      <vt:lpstr> «DSA… DEVO SOLO ATTREZZARMI» </vt:lpstr>
      <vt:lpstr> «DSA… DEVO SOLO ATTREZZARMI» </vt:lpstr>
      <vt:lpstr> «DSA… DEVO SOLO ATTREZZARMI» </vt:lpstr>
      <vt:lpstr> «DSA… DEVO SOLO ATTREZZARMI» </vt:lpstr>
      <vt:lpstr> «DSA… DEVO SOLO ATTREZZARMI» </vt:lpstr>
      <vt:lpstr> «DSA… DEVO SOLO ATTREZZARMI»</vt:lpstr>
      <vt:lpstr> «DSA… DEVO SOLO ATTREZZARMI» </vt:lpstr>
      <vt:lpstr> «DSA… DEVO SOLO ATTREZZARMI» </vt:lpstr>
      <vt:lpstr> «DSA… DEVO SOLO ATTREZZARMI» </vt:lpstr>
      <vt:lpstr> «DSA… DEVO SOLO ATTREZZARMI»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VUOI BENE?</dc:title>
  <dc:creator>Luca</dc:creator>
  <cp:lastModifiedBy>Alessandrini Roberto</cp:lastModifiedBy>
  <cp:revision>108</cp:revision>
  <dcterms:modified xsi:type="dcterms:W3CDTF">2019-11-17T11:11:38Z</dcterms:modified>
</cp:coreProperties>
</file>